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8"/>
  </p:notesMasterIdLst>
  <p:sldIdLst>
    <p:sldId id="345" r:id="rId2"/>
    <p:sldId id="348" r:id="rId3"/>
    <p:sldId id="350" r:id="rId4"/>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8" r:id="rId25"/>
    <p:sldId id="279" r:id="rId26"/>
    <p:sldId id="283" r:id="rId2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9" roundtripDataSignature="AMtx7mhm8hNNaTY/VTWjfgeAAPnu3F/my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04" d="100"/>
          <a:sy n="104" d="100"/>
        </p:scale>
        <p:origin x="232"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Arial" charset="0"/>
                <a:ea typeface="Arial" charset="0"/>
                <a:cs typeface="Arial" charset="0"/>
              </a:defRPr>
            </a:pPr>
            <a:r>
              <a:rPr lang="en-US" sz="2400" b="0" dirty="0">
                <a:solidFill>
                  <a:schemeClr val="tx1"/>
                </a:solidFill>
                <a:latin typeface="Arial" charset="0"/>
                <a:ea typeface="Arial" charset="0"/>
                <a:cs typeface="Arial" charset="0"/>
              </a:rPr>
              <a:t>Data</a:t>
            </a:r>
            <a:r>
              <a:rPr lang="en-US" sz="2400" b="0" baseline="0" dirty="0">
                <a:solidFill>
                  <a:schemeClr val="tx1"/>
                </a:solidFill>
                <a:latin typeface="Arial" charset="0"/>
                <a:ea typeface="Arial" charset="0"/>
                <a:cs typeface="Arial" charset="0"/>
              </a:rPr>
              <a:t> Analysis</a:t>
            </a:r>
            <a:endParaRPr lang="en-US" sz="2400" b="0" dirty="0">
              <a:solidFill>
                <a:schemeClr val="tx1"/>
              </a:solidFill>
              <a:latin typeface="Arial" charset="0"/>
              <a:ea typeface="Arial" charset="0"/>
              <a:cs typeface="Arial" charset="0"/>
            </a:endParaRPr>
          </a:p>
        </c:rich>
      </c:tx>
      <c:layout>
        <c:manualLayout>
          <c:xMode val="edge"/>
          <c:yMode val="edge"/>
          <c:x val="0.38530816178098221"/>
          <c:y val="2.540069135139541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Arial" charset="0"/>
              <a:ea typeface="Arial" charset="0"/>
              <a:cs typeface="Arial" charset="0"/>
            </a:defRPr>
          </a:pPr>
          <a:endParaRPr lang="en-US"/>
        </a:p>
      </c:txPr>
    </c:title>
    <c:autoTitleDeleted val="0"/>
    <c:plotArea>
      <c:layout>
        <c:manualLayout>
          <c:layoutTarget val="inner"/>
          <c:xMode val="edge"/>
          <c:yMode val="edge"/>
          <c:x val="6.94865452951582E-2"/>
          <c:y val="0.18978671073608999"/>
          <c:w val="0.90466852428734701"/>
          <c:h val="0.56840057012175704"/>
        </c:manualLayout>
      </c:layout>
      <c:barChart>
        <c:barDir val="col"/>
        <c:grouping val="clustered"/>
        <c:varyColors val="0"/>
        <c:ser>
          <c:idx val="0"/>
          <c:order val="0"/>
          <c:tx>
            <c:strRef>
              <c:f>Sheet1!$B$1</c:f>
              <c:strCache>
                <c:ptCount val="1"/>
                <c:pt idx="0">
                  <c:v>2017</c:v>
                </c:pt>
              </c:strCache>
            </c:strRef>
          </c:tx>
          <c:spPr>
            <a:solidFill>
              <a:srgbClr val="FF5F05"/>
            </a:solidFill>
            <a:ln>
              <a:noFill/>
            </a:ln>
            <a:effectLst/>
          </c:spPr>
          <c:invertIfNegative val="0"/>
          <c:dPt>
            <c:idx val="0"/>
            <c:invertIfNegative val="0"/>
            <c:bubble3D val="0"/>
            <c:spPr>
              <a:solidFill>
                <a:srgbClr val="FF5F05"/>
              </a:solidFill>
              <a:ln>
                <a:noFill/>
              </a:ln>
              <a:effectLst/>
            </c:spPr>
            <c:extLst>
              <c:ext xmlns:c16="http://schemas.microsoft.com/office/drawing/2014/chart" uri="{C3380CC4-5D6E-409C-BE32-E72D297353CC}">
                <c16:uniqueId val="{00000001-7376-3B46-BD5F-CEBF4EAFF1F1}"/>
              </c:ext>
            </c:extLst>
          </c:dPt>
          <c:dPt>
            <c:idx val="1"/>
            <c:invertIfNegative val="0"/>
            <c:bubble3D val="0"/>
            <c:spPr>
              <a:solidFill>
                <a:srgbClr val="FF5F05"/>
              </a:solidFill>
              <a:ln>
                <a:noFill/>
              </a:ln>
              <a:effectLst/>
            </c:spPr>
            <c:extLst>
              <c:ext xmlns:c16="http://schemas.microsoft.com/office/drawing/2014/chart" uri="{C3380CC4-5D6E-409C-BE32-E72D297353CC}">
                <c16:uniqueId val="{00000003-7376-3B46-BD5F-CEBF4EAFF1F1}"/>
              </c:ext>
            </c:extLst>
          </c:dPt>
          <c:dPt>
            <c:idx val="2"/>
            <c:invertIfNegative val="0"/>
            <c:bubble3D val="0"/>
            <c:spPr>
              <a:solidFill>
                <a:srgbClr val="FF5F05"/>
              </a:solidFill>
              <a:ln>
                <a:noFill/>
              </a:ln>
              <a:effectLst/>
            </c:spPr>
            <c:extLst>
              <c:ext xmlns:c16="http://schemas.microsoft.com/office/drawing/2014/chart" uri="{C3380CC4-5D6E-409C-BE32-E72D297353CC}">
                <c16:uniqueId val="{00000005-7376-3B46-BD5F-CEBF4EAFF1F1}"/>
              </c:ext>
            </c:extLst>
          </c:dPt>
          <c:dPt>
            <c:idx val="3"/>
            <c:invertIfNegative val="0"/>
            <c:bubble3D val="0"/>
            <c:spPr>
              <a:solidFill>
                <a:srgbClr val="FF5F05"/>
              </a:solidFill>
              <a:ln>
                <a:noFill/>
              </a:ln>
              <a:effectLst/>
            </c:spPr>
            <c:extLst>
              <c:ext xmlns:c16="http://schemas.microsoft.com/office/drawing/2014/chart" uri="{C3380CC4-5D6E-409C-BE32-E72D297353CC}">
                <c16:uniqueId val="{00000007-7376-3B46-BD5F-CEBF4EAFF1F1}"/>
              </c:ext>
            </c:extLst>
          </c:dPt>
          <c:cat>
            <c:strRef>
              <c:f>Sheet1!$A$2:$A$5</c:f>
              <c:strCache>
                <c:ptCount val="4"/>
                <c:pt idx="0">
                  <c:v>A</c:v>
                </c:pt>
                <c:pt idx="1">
                  <c:v>B</c:v>
                </c:pt>
                <c:pt idx="2">
                  <c:v>C</c:v>
                </c:pt>
                <c:pt idx="3">
                  <c:v>D</c:v>
                </c:pt>
              </c:strCache>
            </c:strRef>
          </c:cat>
          <c:val>
            <c:numRef>
              <c:f>Sheet1!$B$2:$B$5</c:f>
              <c:numCache>
                <c:formatCode>General</c:formatCode>
                <c:ptCount val="4"/>
                <c:pt idx="0">
                  <c:v>4.3</c:v>
                </c:pt>
                <c:pt idx="1">
                  <c:v>5.5</c:v>
                </c:pt>
                <c:pt idx="2">
                  <c:v>3.5</c:v>
                </c:pt>
                <c:pt idx="3">
                  <c:v>4.5</c:v>
                </c:pt>
              </c:numCache>
            </c:numRef>
          </c:val>
          <c:extLst>
            <c:ext xmlns:c16="http://schemas.microsoft.com/office/drawing/2014/chart" uri="{C3380CC4-5D6E-409C-BE32-E72D297353CC}">
              <c16:uniqueId val="{00000008-7376-3B46-BD5F-CEBF4EAFF1F1}"/>
            </c:ext>
          </c:extLst>
        </c:ser>
        <c:ser>
          <c:idx val="1"/>
          <c:order val="1"/>
          <c:tx>
            <c:strRef>
              <c:f>Sheet1!$C$1</c:f>
              <c:strCache>
                <c:ptCount val="1"/>
                <c:pt idx="0">
                  <c:v>2018</c:v>
                </c:pt>
              </c:strCache>
            </c:strRef>
          </c:tx>
          <c:spPr>
            <a:pattFill prst="dkUpDiag">
              <a:fgClr>
                <a:schemeClr val="tx1"/>
              </a:fgClr>
              <a:bgClr>
                <a:schemeClr val="bg1"/>
              </a:bgClr>
            </a:pattFill>
            <a:ln>
              <a:noFill/>
            </a:ln>
            <a:effectLst/>
          </c:spPr>
          <c:invertIfNegative val="0"/>
          <c:cat>
            <c:strRef>
              <c:f>Sheet1!$A$2:$A$5</c:f>
              <c:strCache>
                <c:ptCount val="4"/>
                <c:pt idx="0">
                  <c:v>A</c:v>
                </c:pt>
                <c:pt idx="1">
                  <c:v>B</c:v>
                </c:pt>
                <c:pt idx="2">
                  <c:v>C</c:v>
                </c:pt>
                <c:pt idx="3">
                  <c:v>D</c:v>
                </c:pt>
              </c:strCache>
            </c:strRef>
          </c:cat>
          <c:val>
            <c:numRef>
              <c:f>Sheet1!$C$2:$C$5</c:f>
              <c:numCache>
                <c:formatCode>General</c:formatCode>
                <c:ptCount val="4"/>
                <c:pt idx="0">
                  <c:v>2.4</c:v>
                </c:pt>
                <c:pt idx="1">
                  <c:v>4.4000000000000004</c:v>
                </c:pt>
                <c:pt idx="2">
                  <c:v>1.8</c:v>
                </c:pt>
                <c:pt idx="3">
                  <c:v>3.8</c:v>
                </c:pt>
              </c:numCache>
            </c:numRef>
          </c:val>
          <c:extLst>
            <c:ext xmlns:c16="http://schemas.microsoft.com/office/drawing/2014/chart" uri="{C3380CC4-5D6E-409C-BE32-E72D297353CC}">
              <c16:uniqueId val="{00000009-7376-3B46-BD5F-CEBF4EAFF1F1}"/>
            </c:ext>
          </c:extLst>
        </c:ser>
        <c:ser>
          <c:idx val="2"/>
          <c:order val="2"/>
          <c:tx>
            <c:strRef>
              <c:f>Sheet1!$D$1</c:f>
              <c:strCache>
                <c:ptCount val="1"/>
                <c:pt idx="0">
                  <c:v>2019</c:v>
                </c:pt>
              </c:strCache>
            </c:strRef>
          </c:tx>
          <c:spPr>
            <a:pattFill prst="pct75">
              <a:fgClr>
                <a:srgbClr val="13294B"/>
              </a:fgClr>
              <a:bgClr>
                <a:schemeClr val="bg1"/>
              </a:bgClr>
            </a:pattFill>
            <a:ln>
              <a:noFill/>
            </a:ln>
            <a:effectLst/>
          </c:spPr>
          <c:invertIfNegative val="0"/>
          <c:cat>
            <c:strRef>
              <c:f>Sheet1!$A$2:$A$5</c:f>
              <c:strCache>
                <c:ptCount val="4"/>
                <c:pt idx="0">
                  <c:v>A</c:v>
                </c:pt>
                <c:pt idx="1">
                  <c:v>B</c:v>
                </c:pt>
                <c:pt idx="2">
                  <c:v>C</c:v>
                </c:pt>
                <c:pt idx="3">
                  <c:v>D</c:v>
                </c:pt>
              </c:strCache>
            </c:strRef>
          </c:cat>
          <c:val>
            <c:numRef>
              <c:f>Sheet1!$D$2:$D$5</c:f>
              <c:numCache>
                <c:formatCode>General</c:formatCode>
                <c:ptCount val="4"/>
                <c:pt idx="0">
                  <c:v>2</c:v>
                </c:pt>
                <c:pt idx="1">
                  <c:v>3</c:v>
                </c:pt>
                <c:pt idx="2">
                  <c:v>1.5</c:v>
                </c:pt>
                <c:pt idx="3">
                  <c:v>3.3</c:v>
                </c:pt>
              </c:numCache>
            </c:numRef>
          </c:val>
          <c:extLst>
            <c:ext xmlns:c16="http://schemas.microsoft.com/office/drawing/2014/chart" uri="{C3380CC4-5D6E-409C-BE32-E72D297353CC}">
              <c16:uniqueId val="{0000000A-7376-3B46-BD5F-CEBF4EAFF1F1}"/>
            </c:ext>
          </c:extLst>
        </c:ser>
        <c:dLbls>
          <c:showLegendKey val="0"/>
          <c:showVal val="0"/>
          <c:showCatName val="0"/>
          <c:showSerName val="0"/>
          <c:showPercent val="0"/>
          <c:showBubbleSize val="0"/>
        </c:dLbls>
        <c:gapWidth val="219"/>
        <c:overlap val="-27"/>
        <c:axId val="-2090258048"/>
        <c:axId val="-1979269504"/>
      </c:barChart>
      <c:catAx>
        <c:axId val="-2090258048"/>
        <c:scaling>
          <c:orientation val="minMax"/>
        </c:scaling>
        <c:delete val="0"/>
        <c:axPos val="b"/>
        <c:numFmt formatCode="General" sourceLinked="1"/>
        <c:majorTickMark val="none"/>
        <c:minorTickMark val="none"/>
        <c:tickLblPos val="nextTo"/>
        <c:spPr>
          <a:noFill/>
          <a:ln w="412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charset="0"/>
                <a:ea typeface="Arial" charset="0"/>
                <a:cs typeface="Arial" charset="0"/>
              </a:defRPr>
            </a:pPr>
            <a:endParaRPr lang="en-US"/>
          </a:p>
        </c:txPr>
        <c:crossAx val="-1979269504"/>
        <c:crosses val="autoZero"/>
        <c:auto val="1"/>
        <c:lblAlgn val="ctr"/>
        <c:lblOffset val="100"/>
        <c:noMultiLvlLbl val="0"/>
      </c:catAx>
      <c:valAx>
        <c:axId val="-1979269504"/>
        <c:scaling>
          <c:orientation val="minMax"/>
        </c:scaling>
        <c:delete val="0"/>
        <c:axPos val="l"/>
        <c:majorGridlines>
          <c:spPr>
            <a:ln w="9525" cap="flat" cmpd="sng" algn="ctr">
              <a:solidFill>
                <a:schemeClr val="tx1">
                  <a:lumMod val="15000"/>
                  <a:lumOff val="85000"/>
                </a:schemeClr>
              </a:solidFill>
              <a:prstDash val="dash"/>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rial" charset="0"/>
                <a:ea typeface="Arial" charset="0"/>
                <a:cs typeface="Arial" charset="0"/>
              </a:defRPr>
            </a:pPr>
            <a:endParaRPr lang="en-US"/>
          </a:p>
        </c:txPr>
        <c:crossAx val="-2090258048"/>
        <c:crosses val="autoZero"/>
        <c:crossBetween val="between"/>
      </c:valAx>
      <c:spPr>
        <a:noFill/>
        <a:ln>
          <a:noFill/>
        </a:ln>
        <a:effectLst/>
      </c:spPr>
    </c:plotArea>
    <c:legend>
      <c:legendPos val="b"/>
      <c:layout>
        <c:manualLayout>
          <c:xMode val="edge"/>
          <c:yMode val="edge"/>
          <c:x val="0.21018688928944124"/>
          <c:y val="0.91740905551153096"/>
          <c:w val="0.60624004007451404"/>
          <c:h val="6.7945372505546206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charset="0"/>
              <a:ea typeface="Arial" charset="0"/>
              <a:cs typeface="Arial" charset="0"/>
            </a:defRPr>
          </a:pPr>
          <a:endParaRPr lang="en-US"/>
        </a:p>
      </c:txPr>
    </c:legend>
    <c:plotVisOnly val="1"/>
    <c:dispBlanksAs val="gap"/>
    <c:showDLblsOverMax val="0"/>
  </c:chart>
  <c:spPr>
    <a:solidFill>
      <a:schemeClr val="bg1">
        <a:alpha val="62000"/>
      </a:schemeClr>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C6F0D5-1438-4C96-931F-854E0BFC2CD2}" type="slidenum">
              <a:rPr lang="en-US" smtClean="0"/>
              <a:t>1</a:t>
            </a:fld>
            <a:endParaRPr lang="en-US"/>
          </a:p>
        </p:txBody>
      </p:sp>
    </p:spTree>
    <p:extLst>
      <p:ext uri="{BB962C8B-B14F-4D97-AF65-F5344CB8AC3E}">
        <p14:creationId xmlns:p14="http://schemas.microsoft.com/office/powerpoint/2010/main" val="583737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8" name="Google Shape;358;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26"/>
          <p:cNvSpPr txBox="1">
            <a:spLocks noGrp="1"/>
          </p:cNvSpPr>
          <p:nvPr>
            <p:ph type="body" idx="1"/>
          </p:nvPr>
        </p:nvSpPr>
        <p:spPr>
          <a:xfrm>
            <a:off x="658368" y="3968496"/>
            <a:ext cx="6638544" cy="1650381"/>
          </a:xfrm>
          <a:prstGeom prst="rect">
            <a:avLst/>
          </a:prstGeom>
          <a:noFill/>
          <a:ln>
            <a:noFill/>
          </a:ln>
        </p:spPr>
        <p:txBody>
          <a:bodyPr spcFirstLastPara="1" wrap="square" lIns="0" tIns="45700" rIns="91425" bIns="45700" anchor="t" anchorCtr="0">
            <a:noAutofit/>
          </a:bodyPr>
          <a:lstStyle>
            <a:lvl1pPr marL="457200" lvl="0" indent="-228600" algn="l">
              <a:lnSpc>
                <a:spcPct val="130000"/>
              </a:lnSpc>
              <a:spcBef>
                <a:spcPts val="600"/>
              </a:spcBef>
              <a:spcAft>
                <a:spcPts val="0"/>
              </a:spcAft>
              <a:buSzPts val="3360"/>
              <a:buNone/>
              <a:defRPr sz="2800" b="0" i="0">
                <a:solidFill>
                  <a:schemeClr val="lt1"/>
                </a:solidFill>
                <a:latin typeface="Arial"/>
                <a:ea typeface="Arial"/>
                <a:cs typeface="Arial"/>
                <a:sym typeface="Arial"/>
              </a:defRPr>
            </a:lvl1pPr>
            <a:lvl2pPr marL="914400" lvl="1" indent="-365760" algn="l">
              <a:lnSpc>
                <a:spcPct val="130000"/>
              </a:lnSpc>
              <a:spcBef>
                <a:spcPts val="600"/>
              </a:spcBef>
              <a:spcAft>
                <a:spcPts val="0"/>
              </a:spcAft>
              <a:buSzPts val="2160"/>
              <a:buChar char="-"/>
              <a:defRPr/>
            </a:lvl2pPr>
            <a:lvl3pPr marL="1371600" lvl="2" indent="-365760" algn="l">
              <a:lnSpc>
                <a:spcPct val="130000"/>
              </a:lnSpc>
              <a:spcBef>
                <a:spcPts val="600"/>
              </a:spcBef>
              <a:spcAft>
                <a:spcPts val="0"/>
              </a:spcAft>
              <a:buSzPts val="2160"/>
              <a:buChar char="-"/>
              <a:defRPr/>
            </a:lvl3pPr>
            <a:lvl4pPr marL="1828800" lvl="3" indent="-365760" algn="l">
              <a:lnSpc>
                <a:spcPct val="130000"/>
              </a:lnSpc>
              <a:spcBef>
                <a:spcPts val="600"/>
              </a:spcBef>
              <a:spcAft>
                <a:spcPts val="0"/>
              </a:spcAft>
              <a:buSzPts val="2160"/>
              <a:buChar char="-"/>
              <a:defRPr/>
            </a:lvl4pPr>
            <a:lvl5pPr marL="2286000" lvl="4" indent="-365760" algn="l">
              <a:lnSpc>
                <a:spcPct val="130000"/>
              </a:lnSpc>
              <a:spcBef>
                <a:spcPts val="600"/>
              </a:spcBef>
              <a:spcAft>
                <a:spcPts val="0"/>
              </a:spcAft>
              <a:buSzPts val="216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6"/>
          <p:cNvSpPr txBox="1">
            <a:spLocks noGrp="1"/>
          </p:cNvSpPr>
          <p:nvPr>
            <p:ph type="ctrTitle"/>
          </p:nvPr>
        </p:nvSpPr>
        <p:spPr>
          <a:xfrm>
            <a:off x="658368" y="1490472"/>
            <a:ext cx="6638544" cy="2386584"/>
          </a:xfrm>
          <a:prstGeom prst="rect">
            <a:avLst/>
          </a:prstGeom>
          <a:noFill/>
          <a:ln>
            <a:noFill/>
          </a:ln>
        </p:spPr>
        <p:txBody>
          <a:bodyPr spcFirstLastPara="1" wrap="square" lIns="0" tIns="45700" rIns="91425" bIns="45700" anchor="b" anchorCtr="0">
            <a:noAutofit/>
          </a:bodyPr>
          <a:lstStyle>
            <a:lvl1pPr lvl="0" algn="l">
              <a:lnSpc>
                <a:spcPct val="96666"/>
              </a:lnSpc>
              <a:spcBef>
                <a:spcPts val="0"/>
              </a:spcBef>
              <a:spcAft>
                <a:spcPts val="0"/>
              </a:spcAft>
              <a:buClr>
                <a:schemeClr val="lt1"/>
              </a:buClr>
              <a:buSzPts val="6000"/>
              <a:buFont typeface="Arial"/>
              <a:buNone/>
              <a:defRPr sz="6000" b="1" i="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9" name="Google Shape;19;p26"/>
          <p:cNvPicPr preferRelativeResize="0"/>
          <p:nvPr/>
        </p:nvPicPr>
        <p:blipFill rotWithShape="1">
          <a:blip r:embed="rId3">
            <a:alphaModFix/>
          </a:blip>
          <a:srcRect/>
          <a:stretch/>
        </p:blipFill>
        <p:spPr>
          <a:xfrm>
            <a:off x="658368" y="5888984"/>
            <a:ext cx="3542157" cy="60886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Content and Photo">
  <p:cSld name="2_Content and Photo">
    <p:spTree>
      <p:nvGrpSpPr>
        <p:cNvPr id="1" name="Shape 69"/>
        <p:cNvGrpSpPr/>
        <p:nvPr/>
      </p:nvGrpSpPr>
      <p:grpSpPr>
        <a:xfrm>
          <a:off x="0" y="0"/>
          <a:ext cx="0" cy="0"/>
          <a:chOff x="0" y="0"/>
          <a:chExt cx="0" cy="0"/>
        </a:xfrm>
      </p:grpSpPr>
      <p:sp>
        <p:nvSpPr>
          <p:cNvPr id="70" name="Google Shape;70;p35"/>
          <p:cNvSpPr txBox="1">
            <a:spLocks noGrp="1"/>
          </p:cNvSpPr>
          <p:nvPr>
            <p:ph type="title"/>
          </p:nvPr>
        </p:nvSpPr>
        <p:spPr>
          <a:xfrm>
            <a:off x="566928" y="1499616"/>
            <a:ext cx="5002598" cy="590931"/>
          </a:xfrm>
          <a:prstGeom prst="rect">
            <a:avLst/>
          </a:prstGeom>
          <a:noFill/>
          <a:ln>
            <a:noFill/>
          </a:ln>
        </p:spPr>
        <p:txBody>
          <a:bodyPr spcFirstLastPara="1" wrap="square" lIns="91425" tIns="45700" rIns="91425" bIns="45700" anchor="b" anchorCtr="0">
            <a:spAutoFit/>
          </a:bodyPr>
          <a:lstStyle>
            <a:lvl1pPr lvl="0" algn="l">
              <a:lnSpc>
                <a:spcPct val="90000"/>
              </a:lnSpc>
              <a:spcBef>
                <a:spcPts val="0"/>
              </a:spcBef>
              <a:spcAft>
                <a:spcPts val="0"/>
              </a:spcAft>
              <a:buClr>
                <a:srgbClr val="FF5F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35"/>
          <p:cNvSpPr txBox="1">
            <a:spLocks noGrp="1"/>
          </p:cNvSpPr>
          <p:nvPr>
            <p:ph type="body" idx="1"/>
          </p:nvPr>
        </p:nvSpPr>
        <p:spPr>
          <a:xfrm>
            <a:off x="566927" y="2185416"/>
            <a:ext cx="5002599" cy="3502865"/>
          </a:xfrm>
          <a:prstGeom prst="rect">
            <a:avLst/>
          </a:prstGeom>
          <a:noFill/>
          <a:ln>
            <a:noFill/>
          </a:ln>
        </p:spPr>
        <p:txBody>
          <a:bodyPr spcFirstLastPara="1" wrap="square" lIns="91425" tIns="45700" rIns="91425" bIns="45700" anchor="t" anchorCtr="0">
            <a:noAutofit/>
          </a:bodyPr>
          <a:lstStyle>
            <a:lvl1pPr marL="457200" lvl="0" indent="-228600" algn="l">
              <a:lnSpc>
                <a:spcPct val="130000"/>
              </a:lnSpc>
              <a:spcBef>
                <a:spcPts val="600"/>
              </a:spcBef>
              <a:spcAft>
                <a:spcPts val="0"/>
              </a:spcAft>
              <a:buSzPts val="2160"/>
              <a:buNone/>
              <a:defRPr/>
            </a:lvl1pPr>
            <a:lvl2pPr marL="914400" lvl="1" indent="-365760" algn="l">
              <a:lnSpc>
                <a:spcPct val="130000"/>
              </a:lnSpc>
              <a:spcBef>
                <a:spcPts val="600"/>
              </a:spcBef>
              <a:spcAft>
                <a:spcPts val="0"/>
              </a:spcAft>
              <a:buSzPts val="2160"/>
              <a:buChar char="-"/>
              <a:defRPr/>
            </a:lvl2pPr>
            <a:lvl3pPr marL="1371600" lvl="2" indent="-365760" algn="l">
              <a:lnSpc>
                <a:spcPct val="130000"/>
              </a:lnSpc>
              <a:spcBef>
                <a:spcPts val="600"/>
              </a:spcBef>
              <a:spcAft>
                <a:spcPts val="0"/>
              </a:spcAft>
              <a:buSzPts val="2160"/>
              <a:buChar char="-"/>
              <a:defRPr/>
            </a:lvl3pPr>
            <a:lvl4pPr marL="1828800" lvl="3" indent="-365760" algn="l">
              <a:lnSpc>
                <a:spcPct val="130000"/>
              </a:lnSpc>
              <a:spcBef>
                <a:spcPts val="600"/>
              </a:spcBef>
              <a:spcAft>
                <a:spcPts val="0"/>
              </a:spcAft>
              <a:buSzPts val="2160"/>
              <a:buChar char="-"/>
              <a:defRPr/>
            </a:lvl4pPr>
            <a:lvl5pPr marL="2286000" lvl="4" indent="-365760" algn="l">
              <a:lnSpc>
                <a:spcPct val="130000"/>
              </a:lnSpc>
              <a:spcBef>
                <a:spcPts val="600"/>
              </a:spcBef>
              <a:spcAft>
                <a:spcPts val="0"/>
              </a:spcAft>
              <a:buSzPts val="216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35"/>
          <p:cNvSpPr>
            <a:spLocks noGrp="1"/>
          </p:cNvSpPr>
          <p:nvPr>
            <p:ph type="pic" idx="2"/>
          </p:nvPr>
        </p:nvSpPr>
        <p:spPr>
          <a:xfrm>
            <a:off x="6096000" y="1"/>
            <a:ext cx="6096000" cy="6858000"/>
          </a:xfrm>
          <a:prstGeom prst="round1Rect">
            <a:avLst>
              <a:gd name="adj" fmla="val 0"/>
            </a:avLst>
          </a:prstGeom>
          <a:solidFill>
            <a:srgbClr val="BFBFBF"/>
          </a:solidFill>
          <a:ln>
            <a:noFill/>
          </a:ln>
        </p:spPr>
      </p:sp>
      <p:sp>
        <p:nvSpPr>
          <p:cNvPr id="73" name="Google Shape;73;p35"/>
          <p:cNvSpPr txBox="1">
            <a:spLocks noGrp="1"/>
          </p:cNvSpPr>
          <p:nvPr>
            <p:ph type="ftr" idx="11"/>
          </p:nvPr>
        </p:nvSpPr>
        <p:spPr>
          <a:xfrm>
            <a:off x="725391" y="6356350"/>
            <a:ext cx="3093573" cy="3651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35"/>
          <p:cNvSpPr txBox="1">
            <a:spLocks noGrp="1"/>
          </p:cNvSpPr>
          <p:nvPr>
            <p:ph type="sldNum" idx="12"/>
          </p:nvPr>
        </p:nvSpPr>
        <p:spPr>
          <a:xfrm>
            <a:off x="11234478" y="6354827"/>
            <a:ext cx="372217" cy="276999"/>
          </a:xfrm>
          <a:prstGeom prst="rect">
            <a:avLst/>
          </a:prstGeom>
          <a:noFill/>
          <a:ln>
            <a:noFill/>
          </a:ln>
        </p:spPr>
        <p:txBody>
          <a:bodyPr spcFirstLastPara="1" wrap="square" lIns="91425" tIns="45700" rIns="91425" bIns="45700" anchor="ctr" anchorCtr="0">
            <a:spAutoFit/>
          </a:bodyPr>
          <a:lstStyle>
            <a:lvl1pPr marL="0" lvl="0" indent="0" algn="ctr">
              <a:spcBef>
                <a:spcPts val="0"/>
              </a:spcBef>
              <a:buNone/>
              <a:defRPr sz="1200" b="0" i="0" u="none" strike="noStrike" cap="none">
                <a:solidFill>
                  <a:schemeClr val="lt1"/>
                </a:solidFill>
                <a:latin typeface="Arial"/>
                <a:ea typeface="Arial"/>
                <a:cs typeface="Arial"/>
                <a:sym typeface="Arial"/>
              </a:defRPr>
            </a:lvl1pPr>
            <a:lvl2pPr marL="0" lvl="1" indent="0" algn="ctr">
              <a:spcBef>
                <a:spcPts val="0"/>
              </a:spcBef>
              <a:buNone/>
              <a:defRPr sz="1200" b="0" i="0" u="none" strike="noStrike" cap="none">
                <a:solidFill>
                  <a:schemeClr val="lt1"/>
                </a:solidFill>
                <a:latin typeface="Arial"/>
                <a:ea typeface="Arial"/>
                <a:cs typeface="Arial"/>
                <a:sym typeface="Arial"/>
              </a:defRPr>
            </a:lvl2pPr>
            <a:lvl3pPr marL="0" lvl="2" indent="0" algn="ctr">
              <a:spcBef>
                <a:spcPts val="0"/>
              </a:spcBef>
              <a:buNone/>
              <a:defRPr sz="1200" b="0" i="0" u="none" strike="noStrike" cap="none">
                <a:solidFill>
                  <a:schemeClr val="lt1"/>
                </a:solidFill>
                <a:latin typeface="Arial"/>
                <a:ea typeface="Arial"/>
                <a:cs typeface="Arial"/>
                <a:sym typeface="Arial"/>
              </a:defRPr>
            </a:lvl3pPr>
            <a:lvl4pPr marL="0" lvl="3" indent="0" algn="ctr">
              <a:spcBef>
                <a:spcPts val="0"/>
              </a:spcBef>
              <a:buNone/>
              <a:defRPr sz="1200" b="0" i="0" u="none" strike="noStrike" cap="none">
                <a:solidFill>
                  <a:schemeClr val="lt1"/>
                </a:solidFill>
                <a:latin typeface="Arial"/>
                <a:ea typeface="Arial"/>
                <a:cs typeface="Arial"/>
                <a:sym typeface="Arial"/>
              </a:defRPr>
            </a:lvl4pPr>
            <a:lvl5pPr marL="0" lvl="4" indent="0" algn="ctr">
              <a:spcBef>
                <a:spcPts val="0"/>
              </a:spcBef>
              <a:buNone/>
              <a:defRPr sz="1200" b="0" i="0" u="none" strike="noStrike" cap="none">
                <a:solidFill>
                  <a:schemeClr val="lt1"/>
                </a:solidFill>
                <a:latin typeface="Arial"/>
                <a:ea typeface="Arial"/>
                <a:cs typeface="Arial"/>
                <a:sym typeface="Arial"/>
              </a:defRPr>
            </a:lvl5pPr>
            <a:lvl6pPr marL="0" lvl="5" indent="0" algn="ctr">
              <a:spcBef>
                <a:spcPts val="0"/>
              </a:spcBef>
              <a:buNone/>
              <a:defRPr sz="1200" b="0" i="0" u="none" strike="noStrike" cap="none">
                <a:solidFill>
                  <a:schemeClr val="lt1"/>
                </a:solidFill>
                <a:latin typeface="Arial"/>
                <a:ea typeface="Arial"/>
                <a:cs typeface="Arial"/>
                <a:sym typeface="Arial"/>
              </a:defRPr>
            </a:lvl6pPr>
            <a:lvl7pPr marL="0" lvl="6" indent="0" algn="ctr">
              <a:spcBef>
                <a:spcPts val="0"/>
              </a:spcBef>
              <a:buNone/>
              <a:defRPr sz="1200" b="0" i="0" u="none" strike="noStrike" cap="none">
                <a:solidFill>
                  <a:schemeClr val="lt1"/>
                </a:solidFill>
                <a:latin typeface="Arial"/>
                <a:ea typeface="Arial"/>
                <a:cs typeface="Arial"/>
                <a:sym typeface="Arial"/>
              </a:defRPr>
            </a:lvl7pPr>
            <a:lvl8pPr marL="0" lvl="7" indent="0" algn="ctr">
              <a:spcBef>
                <a:spcPts val="0"/>
              </a:spcBef>
              <a:buNone/>
              <a:defRPr sz="1200" b="0" i="0" u="none" strike="noStrike" cap="none">
                <a:solidFill>
                  <a:schemeClr val="lt1"/>
                </a:solidFill>
                <a:latin typeface="Arial"/>
                <a:ea typeface="Arial"/>
                <a:cs typeface="Arial"/>
                <a:sym typeface="Arial"/>
              </a:defRPr>
            </a:lvl8pPr>
            <a:lvl9pPr marL="0" lvl="8" indent="0" algn="ctr">
              <a:spcBef>
                <a:spcPts val="0"/>
              </a:spcBef>
              <a:buNone/>
              <a:defRPr sz="12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75"/>
        <p:cNvGrpSpPr/>
        <p:nvPr/>
      </p:nvGrpSpPr>
      <p:grpSpPr>
        <a:xfrm>
          <a:off x="0" y="0"/>
          <a:ext cx="0" cy="0"/>
          <a:chOff x="0" y="0"/>
          <a:chExt cx="0" cy="0"/>
        </a:xfrm>
      </p:grpSpPr>
      <p:sp>
        <p:nvSpPr>
          <p:cNvPr id="76" name="Google Shape;76;p36"/>
          <p:cNvSpPr txBox="1">
            <a:spLocks noGrp="1"/>
          </p:cNvSpPr>
          <p:nvPr>
            <p:ph type="title"/>
          </p:nvPr>
        </p:nvSpPr>
        <p:spPr>
          <a:xfrm>
            <a:off x="566928" y="932946"/>
            <a:ext cx="11037884" cy="590931"/>
          </a:xfrm>
          <a:prstGeom prst="rect">
            <a:avLst/>
          </a:prstGeom>
          <a:noFill/>
          <a:ln>
            <a:noFill/>
          </a:ln>
        </p:spPr>
        <p:txBody>
          <a:bodyPr spcFirstLastPara="1" wrap="square" lIns="91425" tIns="45700" rIns="91425" bIns="45700" anchor="b" anchorCtr="0">
            <a:spAutoFit/>
          </a:bodyPr>
          <a:lstStyle>
            <a:lvl1pPr lvl="0" algn="l">
              <a:lnSpc>
                <a:spcPct val="90000"/>
              </a:lnSpc>
              <a:spcBef>
                <a:spcPts val="0"/>
              </a:spcBef>
              <a:spcAft>
                <a:spcPts val="0"/>
              </a:spcAft>
              <a:buClr>
                <a:srgbClr val="FF5F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6"/>
          <p:cNvSpPr txBox="1">
            <a:spLocks noGrp="1"/>
          </p:cNvSpPr>
          <p:nvPr>
            <p:ph type="ftr" idx="11"/>
          </p:nvPr>
        </p:nvSpPr>
        <p:spPr>
          <a:xfrm>
            <a:off x="725391" y="6356350"/>
            <a:ext cx="3093573" cy="3651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6"/>
          <p:cNvSpPr txBox="1">
            <a:spLocks noGrp="1"/>
          </p:cNvSpPr>
          <p:nvPr>
            <p:ph type="sldNum" idx="12"/>
          </p:nvPr>
        </p:nvSpPr>
        <p:spPr>
          <a:xfrm>
            <a:off x="11234478" y="6354827"/>
            <a:ext cx="372217" cy="276999"/>
          </a:xfrm>
          <a:prstGeom prst="rect">
            <a:avLst/>
          </a:prstGeom>
          <a:solidFill>
            <a:schemeClr val="lt1"/>
          </a:solidFill>
          <a:ln>
            <a:noFill/>
          </a:ln>
        </p:spPr>
        <p:txBody>
          <a:bodyPr spcFirstLastPara="1" wrap="square" lIns="91425" tIns="45700" rIns="91425" bIns="45700" anchor="ctr" anchorCtr="0">
            <a:sp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79" name="Google Shape;79;p36"/>
          <p:cNvSpPr txBox="1">
            <a:spLocks noGrp="1"/>
          </p:cNvSpPr>
          <p:nvPr>
            <p:ph type="body" idx="1"/>
          </p:nvPr>
        </p:nvSpPr>
        <p:spPr>
          <a:xfrm>
            <a:off x="2632264" y="1770116"/>
            <a:ext cx="6907212" cy="3021598"/>
          </a:xfrm>
          <a:prstGeom prst="rect">
            <a:avLst/>
          </a:prstGeom>
          <a:noFill/>
          <a:ln>
            <a:noFill/>
          </a:ln>
        </p:spPr>
        <p:txBody>
          <a:bodyPr spcFirstLastPara="1" wrap="square" lIns="91425" tIns="45700" rIns="91425" bIns="45700" anchor="ctr" anchorCtr="0">
            <a:normAutofit/>
          </a:bodyPr>
          <a:lstStyle>
            <a:lvl1pPr marL="457200" lvl="0" indent="-228600" algn="ctr">
              <a:lnSpc>
                <a:spcPct val="130000"/>
              </a:lnSpc>
              <a:spcBef>
                <a:spcPts val="600"/>
              </a:spcBef>
              <a:spcAft>
                <a:spcPts val="0"/>
              </a:spcAft>
              <a:buSzPts val="2880"/>
              <a:buNone/>
              <a:defRPr sz="2400" b="0" i="1"/>
            </a:lvl1pPr>
            <a:lvl2pPr marL="914400" lvl="1" indent="-228600" algn="ctr">
              <a:lnSpc>
                <a:spcPct val="130000"/>
              </a:lnSpc>
              <a:spcBef>
                <a:spcPts val="600"/>
              </a:spcBef>
              <a:spcAft>
                <a:spcPts val="0"/>
              </a:spcAft>
              <a:buSzPts val="2160"/>
              <a:buNone/>
              <a:defRPr/>
            </a:lvl2pPr>
            <a:lvl3pPr marL="1371600" lvl="2" indent="-365760" algn="ctr">
              <a:lnSpc>
                <a:spcPct val="130000"/>
              </a:lnSpc>
              <a:spcBef>
                <a:spcPts val="600"/>
              </a:spcBef>
              <a:spcAft>
                <a:spcPts val="0"/>
              </a:spcAft>
              <a:buSzPts val="2160"/>
              <a:buChar char="-"/>
              <a:defRPr/>
            </a:lvl3pPr>
            <a:lvl4pPr marL="1828800" lvl="3" indent="-365760" algn="ctr">
              <a:lnSpc>
                <a:spcPct val="130000"/>
              </a:lnSpc>
              <a:spcBef>
                <a:spcPts val="600"/>
              </a:spcBef>
              <a:spcAft>
                <a:spcPts val="0"/>
              </a:spcAft>
              <a:buSzPts val="2160"/>
              <a:buChar char="-"/>
              <a:defRPr/>
            </a:lvl4pPr>
            <a:lvl5pPr marL="2286000" lvl="4" indent="-365760" algn="ctr">
              <a:lnSpc>
                <a:spcPct val="130000"/>
              </a:lnSpc>
              <a:spcBef>
                <a:spcPts val="600"/>
              </a:spcBef>
              <a:spcAft>
                <a:spcPts val="0"/>
              </a:spcAft>
              <a:buSzPts val="216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36"/>
          <p:cNvSpPr txBox="1"/>
          <p:nvPr/>
        </p:nvSpPr>
        <p:spPr>
          <a:xfrm>
            <a:off x="1958290" y="1336743"/>
            <a:ext cx="782012" cy="1862048"/>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1500" b="1" i="0" u="none" strike="noStrike" cap="none">
                <a:solidFill>
                  <a:srgbClr val="FF552E"/>
                </a:solidFill>
                <a:latin typeface="Arial"/>
                <a:ea typeface="Arial"/>
                <a:cs typeface="Arial"/>
                <a:sym typeface="Arial"/>
              </a:rPr>
              <a:t>“</a:t>
            </a:r>
            <a:endParaRPr sz="11500" b="0" i="0" u="none" strike="noStrike" cap="none">
              <a:solidFill>
                <a:schemeClr val="dk1"/>
              </a:solidFill>
              <a:latin typeface="Arial"/>
              <a:ea typeface="Arial"/>
              <a:cs typeface="Arial"/>
              <a:sym typeface="Arial"/>
            </a:endParaRPr>
          </a:p>
        </p:txBody>
      </p:sp>
      <p:sp>
        <p:nvSpPr>
          <p:cNvPr id="81" name="Google Shape;81;p36"/>
          <p:cNvSpPr txBox="1"/>
          <p:nvPr/>
        </p:nvSpPr>
        <p:spPr>
          <a:xfrm rot="10800000">
            <a:off x="9438549" y="3337289"/>
            <a:ext cx="782012" cy="1862048"/>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1500" b="1" i="0" u="none" strike="noStrike" cap="none">
                <a:solidFill>
                  <a:srgbClr val="FF552E"/>
                </a:solidFill>
                <a:latin typeface="Arial"/>
                <a:ea typeface="Arial"/>
                <a:cs typeface="Arial"/>
                <a:sym typeface="Arial"/>
              </a:rPr>
              <a:t>“</a:t>
            </a:r>
            <a:endParaRPr sz="11500" b="0" i="0" u="none" strike="noStrike" cap="none">
              <a:solidFill>
                <a:schemeClr val="dk1"/>
              </a:solidFill>
              <a:latin typeface="Arial"/>
              <a:ea typeface="Arial"/>
              <a:cs typeface="Arial"/>
              <a:sym typeface="Arial"/>
            </a:endParaRPr>
          </a:p>
        </p:txBody>
      </p:sp>
      <p:sp>
        <p:nvSpPr>
          <p:cNvPr id="82" name="Google Shape;82;p36"/>
          <p:cNvSpPr txBox="1">
            <a:spLocks noGrp="1"/>
          </p:cNvSpPr>
          <p:nvPr>
            <p:ph type="body" idx="2"/>
          </p:nvPr>
        </p:nvSpPr>
        <p:spPr>
          <a:xfrm>
            <a:off x="3942745" y="5086703"/>
            <a:ext cx="4286250" cy="407987"/>
          </a:xfrm>
          <a:prstGeom prst="rect">
            <a:avLst/>
          </a:prstGeom>
          <a:noFill/>
          <a:ln>
            <a:noFill/>
          </a:ln>
        </p:spPr>
        <p:txBody>
          <a:bodyPr spcFirstLastPara="1" wrap="square" lIns="91425" tIns="45700" rIns="91425" bIns="45700" anchor="ctr" anchorCtr="0">
            <a:noAutofit/>
          </a:bodyPr>
          <a:lstStyle>
            <a:lvl1pPr marL="457200" lvl="0" indent="-228600" algn="ctr">
              <a:lnSpc>
                <a:spcPct val="130000"/>
              </a:lnSpc>
              <a:spcBef>
                <a:spcPts val="600"/>
              </a:spcBef>
              <a:spcAft>
                <a:spcPts val="0"/>
              </a:spcAft>
              <a:buSzPts val="2400"/>
              <a:buNone/>
              <a:defRPr sz="2000"/>
            </a:lvl1pPr>
            <a:lvl2pPr marL="914400" lvl="1" indent="-365760" algn="l">
              <a:lnSpc>
                <a:spcPct val="130000"/>
              </a:lnSpc>
              <a:spcBef>
                <a:spcPts val="600"/>
              </a:spcBef>
              <a:spcAft>
                <a:spcPts val="0"/>
              </a:spcAft>
              <a:buSzPts val="2160"/>
              <a:buChar char="-"/>
              <a:defRPr/>
            </a:lvl2pPr>
            <a:lvl3pPr marL="1371600" lvl="2" indent="-365760" algn="l">
              <a:lnSpc>
                <a:spcPct val="130000"/>
              </a:lnSpc>
              <a:spcBef>
                <a:spcPts val="600"/>
              </a:spcBef>
              <a:spcAft>
                <a:spcPts val="0"/>
              </a:spcAft>
              <a:buSzPts val="2160"/>
              <a:buChar char="-"/>
              <a:defRPr/>
            </a:lvl3pPr>
            <a:lvl4pPr marL="1828800" lvl="3" indent="-365760" algn="l">
              <a:lnSpc>
                <a:spcPct val="130000"/>
              </a:lnSpc>
              <a:spcBef>
                <a:spcPts val="600"/>
              </a:spcBef>
              <a:spcAft>
                <a:spcPts val="0"/>
              </a:spcAft>
              <a:buSzPts val="2160"/>
              <a:buChar char="-"/>
              <a:defRPr/>
            </a:lvl4pPr>
            <a:lvl5pPr marL="2286000" lvl="4" indent="-365760" algn="l">
              <a:lnSpc>
                <a:spcPct val="130000"/>
              </a:lnSpc>
              <a:spcBef>
                <a:spcPts val="600"/>
              </a:spcBef>
              <a:spcAft>
                <a:spcPts val="0"/>
              </a:spcAft>
              <a:buSzPts val="216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36"/>
          <p:cNvSpPr/>
          <p:nvPr/>
        </p:nvSpPr>
        <p:spPr>
          <a:xfrm>
            <a:off x="5807075" y="4918714"/>
            <a:ext cx="577850" cy="83566"/>
          </a:xfrm>
          <a:prstGeom prst="rect">
            <a:avLst/>
          </a:prstGeom>
          <a:solidFill>
            <a:srgbClr val="FF5F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and Three Photos">
  <p:cSld name="Content and Three Photos">
    <p:spTree>
      <p:nvGrpSpPr>
        <p:cNvPr id="1" name="Shape 84"/>
        <p:cNvGrpSpPr/>
        <p:nvPr/>
      </p:nvGrpSpPr>
      <p:grpSpPr>
        <a:xfrm>
          <a:off x="0" y="0"/>
          <a:ext cx="0" cy="0"/>
          <a:chOff x="0" y="0"/>
          <a:chExt cx="0" cy="0"/>
        </a:xfrm>
      </p:grpSpPr>
      <p:sp>
        <p:nvSpPr>
          <p:cNvPr id="85" name="Google Shape;85;p37"/>
          <p:cNvSpPr txBox="1">
            <a:spLocks noGrp="1"/>
          </p:cNvSpPr>
          <p:nvPr>
            <p:ph type="title"/>
          </p:nvPr>
        </p:nvSpPr>
        <p:spPr>
          <a:xfrm>
            <a:off x="566928" y="1499616"/>
            <a:ext cx="4248912" cy="590931"/>
          </a:xfrm>
          <a:prstGeom prst="rect">
            <a:avLst/>
          </a:prstGeom>
          <a:noFill/>
          <a:ln>
            <a:noFill/>
          </a:ln>
        </p:spPr>
        <p:txBody>
          <a:bodyPr spcFirstLastPara="1" wrap="square" lIns="91425" tIns="45700" rIns="91425" bIns="45700" anchor="b" anchorCtr="0">
            <a:spAutoFit/>
          </a:bodyPr>
          <a:lstStyle>
            <a:lvl1pPr lvl="0" algn="l">
              <a:lnSpc>
                <a:spcPct val="90000"/>
              </a:lnSpc>
              <a:spcBef>
                <a:spcPts val="0"/>
              </a:spcBef>
              <a:spcAft>
                <a:spcPts val="0"/>
              </a:spcAft>
              <a:buClr>
                <a:srgbClr val="FF5F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37"/>
          <p:cNvSpPr txBox="1">
            <a:spLocks noGrp="1"/>
          </p:cNvSpPr>
          <p:nvPr>
            <p:ph type="body" idx="1"/>
          </p:nvPr>
        </p:nvSpPr>
        <p:spPr>
          <a:xfrm>
            <a:off x="566928" y="2185416"/>
            <a:ext cx="4248912" cy="3968249"/>
          </a:xfrm>
          <a:prstGeom prst="rect">
            <a:avLst/>
          </a:prstGeom>
          <a:noFill/>
          <a:ln>
            <a:noFill/>
          </a:ln>
        </p:spPr>
        <p:txBody>
          <a:bodyPr spcFirstLastPara="1" wrap="square" lIns="91425" tIns="45700" rIns="91425" bIns="45700" anchor="t" anchorCtr="0">
            <a:noAutofit/>
          </a:bodyPr>
          <a:lstStyle>
            <a:lvl1pPr marL="457200" lvl="0" indent="-228600" algn="l">
              <a:lnSpc>
                <a:spcPct val="130000"/>
              </a:lnSpc>
              <a:spcBef>
                <a:spcPts val="600"/>
              </a:spcBef>
              <a:spcAft>
                <a:spcPts val="0"/>
              </a:spcAft>
              <a:buSzPts val="2160"/>
              <a:buNone/>
              <a:defRPr/>
            </a:lvl1pPr>
            <a:lvl2pPr marL="914400" lvl="1" indent="-365760" algn="l">
              <a:lnSpc>
                <a:spcPct val="130000"/>
              </a:lnSpc>
              <a:spcBef>
                <a:spcPts val="600"/>
              </a:spcBef>
              <a:spcAft>
                <a:spcPts val="0"/>
              </a:spcAft>
              <a:buSzPts val="2160"/>
              <a:buChar char="-"/>
              <a:defRPr/>
            </a:lvl2pPr>
            <a:lvl3pPr marL="1371600" lvl="2" indent="-365760" algn="l">
              <a:lnSpc>
                <a:spcPct val="130000"/>
              </a:lnSpc>
              <a:spcBef>
                <a:spcPts val="600"/>
              </a:spcBef>
              <a:spcAft>
                <a:spcPts val="0"/>
              </a:spcAft>
              <a:buSzPts val="2160"/>
              <a:buChar char="-"/>
              <a:defRPr/>
            </a:lvl3pPr>
            <a:lvl4pPr marL="1828800" lvl="3" indent="-365760" algn="l">
              <a:lnSpc>
                <a:spcPct val="130000"/>
              </a:lnSpc>
              <a:spcBef>
                <a:spcPts val="600"/>
              </a:spcBef>
              <a:spcAft>
                <a:spcPts val="0"/>
              </a:spcAft>
              <a:buSzPts val="2160"/>
              <a:buChar char="-"/>
              <a:defRPr/>
            </a:lvl4pPr>
            <a:lvl5pPr marL="2286000" lvl="4" indent="-365760" algn="l">
              <a:lnSpc>
                <a:spcPct val="130000"/>
              </a:lnSpc>
              <a:spcBef>
                <a:spcPts val="600"/>
              </a:spcBef>
              <a:spcAft>
                <a:spcPts val="0"/>
              </a:spcAft>
              <a:buSzPts val="216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37"/>
          <p:cNvSpPr>
            <a:spLocks noGrp="1"/>
          </p:cNvSpPr>
          <p:nvPr>
            <p:ph type="pic" idx="2"/>
          </p:nvPr>
        </p:nvSpPr>
        <p:spPr>
          <a:xfrm>
            <a:off x="5114631" y="0"/>
            <a:ext cx="7077369" cy="3426796"/>
          </a:xfrm>
          <a:prstGeom prst="rect">
            <a:avLst/>
          </a:prstGeom>
          <a:solidFill>
            <a:srgbClr val="BFBFBF"/>
          </a:solidFill>
          <a:ln w="9525" cap="flat" cmpd="sng">
            <a:solidFill>
              <a:schemeClr val="lt1"/>
            </a:solidFill>
            <a:prstDash val="solid"/>
            <a:round/>
            <a:headEnd type="none" w="sm" len="sm"/>
            <a:tailEnd type="none" w="sm" len="sm"/>
          </a:ln>
        </p:spPr>
      </p:sp>
      <p:sp>
        <p:nvSpPr>
          <p:cNvPr id="88" name="Google Shape;88;p37"/>
          <p:cNvSpPr>
            <a:spLocks noGrp="1"/>
          </p:cNvSpPr>
          <p:nvPr>
            <p:ph type="pic" idx="3"/>
          </p:nvPr>
        </p:nvSpPr>
        <p:spPr>
          <a:xfrm>
            <a:off x="5114631" y="3429000"/>
            <a:ext cx="3602522" cy="3426796"/>
          </a:xfrm>
          <a:prstGeom prst="rect">
            <a:avLst/>
          </a:prstGeom>
          <a:solidFill>
            <a:srgbClr val="BFBFBF"/>
          </a:solidFill>
          <a:ln w="9525" cap="flat" cmpd="sng">
            <a:solidFill>
              <a:schemeClr val="lt1"/>
            </a:solidFill>
            <a:prstDash val="solid"/>
            <a:round/>
            <a:headEnd type="none" w="sm" len="sm"/>
            <a:tailEnd type="none" w="sm" len="sm"/>
          </a:ln>
        </p:spPr>
      </p:sp>
      <p:sp>
        <p:nvSpPr>
          <p:cNvPr id="89" name="Google Shape;89;p37"/>
          <p:cNvSpPr>
            <a:spLocks noGrp="1"/>
          </p:cNvSpPr>
          <p:nvPr>
            <p:ph type="pic" idx="4"/>
          </p:nvPr>
        </p:nvSpPr>
        <p:spPr>
          <a:xfrm>
            <a:off x="8701089" y="3429000"/>
            <a:ext cx="3490912" cy="3426796"/>
          </a:xfrm>
          <a:prstGeom prst="rect">
            <a:avLst/>
          </a:prstGeom>
          <a:solidFill>
            <a:srgbClr val="BFBFBF"/>
          </a:solidFill>
          <a:ln w="9525" cap="flat" cmpd="sng">
            <a:solidFill>
              <a:schemeClr val="lt1"/>
            </a:solidFill>
            <a:prstDash val="solid"/>
            <a:round/>
            <a:headEnd type="none" w="sm" len="sm"/>
            <a:tailEnd type="none" w="sm" len="sm"/>
          </a:ln>
        </p:spPr>
      </p:sp>
      <p:sp>
        <p:nvSpPr>
          <p:cNvPr id="90" name="Google Shape;90;p37"/>
          <p:cNvSpPr txBox="1">
            <a:spLocks noGrp="1"/>
          </p:cNvSpPr>
          <p:nvPr>
            <p:ph type="ftr" idx="11"/>
          </p:nvPr>
        </p:nvSpPr>
        <p:spPr>
          <a:xfrm>
            <a:off x="725391" y="6356350"/>
            <a:ext cx="3093573" cy="3651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37"/>
          <p:cNvSpPr txBox="1">
            <a:spLocks noGrp="1"/>
          </p:cNvSpPr>
          <p:nvPr>
            <p:ph type="sldNum" idx="12"/>
          </p:nvPr>
        </p:nvSpPr>
        <p:spPr>
          <a:xfrm>
            <a:off x="11234478" y="6354827"/>
            <a:ext cx="372217" cy="276999"/>
          </a:xfrm>
          <a:prstGeom prst="rect">
            <a:avLst/>
          </a:prstGeom>
          <a:noFill/>
          <a:ln>
            <a:noFill/>
          </a:ln>
        </p:spPr>
        <p:txBody>
          <a:bodyPr spcFirstLastPara="1" wrap="square" lIns="91425" tIns="45700" rIns="91425" bIns="45700" anchor="ctr" anchorCtr="0">
            <a:spAutoFit/>
          </a:bodyPr>
          <a:lstStyle>
            <a:lvl1pPr marL="0" lvl="0" indent="0" algn="ctr">
              <a:spcBef>
                <a:spcPts val="0"/>
              </a:spcBef>
              <a:buNone/>
              <a:defRPr sz="1200" b="0" i="0" u="none" strike="noStrike" cap="none">
                <a:solidFill>
                  <a:schemeClr val="lt1"/>
                </a:solidFill>
                <a:latin typeface="Arial"/>
                <a:ea typeface="Arial"/>
                <a:cs typeface="Arial"/>
                <a:sym typeface="Arial"/>
              </a:defRPr>
            </a:lvl1pPr>
            <a:lvl2pPr marL="0" lvl="1" indent="0" algn="ctr">
              <a:spcBef>
                <a:spcPts val="0"/>
              </a:spcBef>
              <a:buNone/>
              <a:defRPr sz="1200" b="0" i="0" u="none" strike="noStrike" cap="none">
                <a:solidFill>
                  <a:schemeClr val="lt1"/>
                </a:solidFill>
                <a:latin typeface="Arial"/>
                <a:ea typeface="Arial"/>
                <a:cs typeface="Arial"/>
                <a:sym typeface="Arial"/>
              </a:defRPr>
            </a:lvl2pPr>
            <a:lvl3pPr marL="0" lvl="2" indent="0" algn="ctr">
              <a:spcBef>
                <a:spcPts val="0"/>
              </a:spcBef>
              <a:buNone/>
              <a:defRPr sz="1200" b="0" i="0" u="none" strike="noStrike" cap="none">
                <a:solidFill>
                  <a:schemeClr val="lt1"/>
                </a:solidFill>
                <a:latin typeface="Arial"/>
                <a:ea typeface="Arial"/>
                <a:cs typeface="Arial"/>
                <a:sym typeface="Arial"/>
              </a:defRPr>
            </a:lvl3pPr>
            <a:lvl4pPr marL="0" lvl="3" indent="0" algn="ctr">
              <a:spcBef>
                <a:spcPts val="0"/>
              </a:spcBef>
              <a:buNone/>
              <a:defRPr sz="1200" b="0" i="0" u="none" strike="noStrike" cap="none">
                <a:solidFill>
                  <a:schemeClr val="lt1"/>
                </a:solidFill>
                <a:latin typeface="Arial"/>
                <a:ea typeface="Arial"/>
                <a:cs typeface="Arial"/>
                <a:sym typeface="Arial"/>
              </a:defRPr>
            </a:lvl4pPr>
            <a:lvl5pPr marL="0" lvl="4" indent="0" algn="ctr">
              <a:spcBef>
                <a:spcPts val="0"/>
              </a:spcBef>
              <a:buNone/>
              <a:defRPr sz="1200" b="0" i="0" u="none" strike="noStrike" cap="none">
                <a:solidFill>
                  <a:schemeClr val="lt1"/>
                </a:solidFill>
                <a:latin typeface="Arial"/>
                <a:ea typeface="Arial"/>
                <a:cs typeface="Arial"/>
                <a:sym typeface="Arial"/>
              </a:defRPr>
            </a:lvl5pPr>
            <a:lvl6pPr marL="0" lvl="5" indent="0" algn="ctr">
              <a:spcBef>
                <a:spcPts val="0"/>
              </a:spcBef>
              <a:buNone/>
              <a:defRPr sz="1200" b="0" i="0" u="none" strike="noStrike" cap="none">
                <a:solidFill>
                  <a:schemeClr val="lt1"/>
                </a:solidFill>
                <a:latin typeface="Arial"/>
                <a:ea typeface="Arial"/>
                <a:cs typeface="Arial"/>
                <a:sym typeface="Arial"/>
              </a:defRPr>
            </a:lvl6pPr>
            <a:lvl7pPr marL="0" lvl="6" indent="0" algn="ctr">
              <a:spcBef>
                <a:spcPts val="0"/>
              </a:spcBef>
              <a:buNone/>
              <a:defRPr sz="1200" b="0" i="0" u="none" strike="noStrike" cap="none">
                <a:solidFill>
                  <a:schemeClr val="lt1"/>
                </a:solidFill>
                <a:latin typeface="Arial"/>
                <a:ea typeface="Arial"/>
                <a:cs typeface="Arial"/>
                <a:sym typeface="Arial"/>
              </a:defRPr>
            </a:lvl7pPr>
            <a:lvl8pPr marL="0" lvl="7" indent="0" algn="ctr">
              <a:spcBef>
                <a:spcPts val="0"/>
              </a:spcBef>
              <a:buNone/>
              <a:defRPr sz="1200" b="0" i="0" u="none" strike="noStrike" cap="none">
                <a:solidFill>
                  <a:schemeClr val="lt1"/>
                </a:solidFill>
                <a:latin typeface="Arial"/>
                <a:ea typeface="Arial"/>
                <a:cs typeface="Arial"/>
                <a:sym typeface="Arial"/>
              </a:defRPr>
            </a:lvl8pPr>
            <a:lvl9pPr marL="0" lvl="8" indent="0" algn="ctr">
              <a:spcBef>
                <a:spcPts val="0"/>
              </a:spcBef>
              <a:buNone/>
              <a:defRPr sz="12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and Photo">
  <p:cSld name="Content and Photo">
    <p:spTree>
      <p:nvGrpSpPr>
        <p:cNvPr id="1" name="Shape 92"/>
        <p:cNvGrpSpPr/>
        <p:nvPr/>
      </p:nvGrpSpPr>
      <p:grpSpPr>
        <a:xfrm>
          <a:off x="0" y="0"/>
          <a:ext cx="0" cy="0"/>
          <a:chOff x="0" y="0"/>
          <a:chExt cx="0" cy="0"/>
        </a:xfrm>
      </p:grpSpPr>
      <p:sp>
        <p:nvSpPr>
          <p:cNvPr id="93" name="Google Shape;93;p38"/>
          <p:cNvSpPr>
            <a:spLocks noGrp="1"/>
          </p:cNvSpPr>
          <p:nvPr>
            <p:ph type="pic" idx="2"/>
          </p:nvPr>
        </p:nvSpPr>
        <p:spPr>
          <a:xfrm>
            <a:off x="7078130" y="995819"/>
            <a:ext cx="5113870" cy="5865356"/>
          </a:xfrm>
          <a:prstGeom prst="rect">
            <a:avLst/>
          </a:prstGeom>
          <a:solidFill>
            <a:srgbClr val="BFBFBF"/>
          </a:solidFill>
          <a:ln>
            <a:noFill/>
          </a:ln>
        </p:spPr>
      </p:sp>
      <p:sp>
        <p:nvSpPr>
          <p:cNvPr id="94" name="Google Shape;94;p38"/>
          <p:cNvSpPr txBox="1">
            <a:spLocks noGrp="1"/>
          </p:cNvSpPr>
          <p:nvPr>
            <p:ph type="title"/>
          </p:nvPr>
        </p:nvSpPr>
        <p:spPr>
          <a:xfrm>
            <a:off x="566928" y="1499616"/>
            <a:ext cx="4248912" cy="590931"/>
          </a:xfrm>
          <a:prstGeom prst="rect">
            <a:avLst/>
          </a:prstGeom>
          <a:noFill/>
          <a:ln>
            <a:noFill/>
          </a:ln>
        </p:spPr>
        <p:txBody>
          <a:bodyPr spcFirstLastPara="1" wrap="square" lIns="91425" tIns="45700" rIns="91425" bIns="45700" anchor="b" anchorCtr="0">
            <a:spAutoFit/>
          </a:bodyPr>
          <a:lstStyle>
            <a:lvl1pPr lvl="0" algn="l">
              <a:lnSpc>
                <a:spcPct val="90000"/>
              </a:lnSpc>
              <a:spcBef>
                <a:spcPts val="0"/>
              </a:spcBef>
              <a:spcAft>
                <a:spcPts val="0"/>
              </a:spcAft>
              <a:buClr>
                <a:srgbClr val="FF5F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38"/>
          <p:cNvSpPr txBox="1">
            <a:spLocks noGrp="1"/>
          </p:cNvSpPr>
          <p:nvPr>
            <p:ph type="body" idx="1"/>
          </p:nvPr>
        </p:nvSpPr>
        <p:spPr>
          <a:xfrm>
            <a:off x="566928" y="2185416"/>
            <a:ext cx="4248912" cy="3968249"/>
          </a:xfrm>
          <a:prstGeom prst="rect">
            <a:avLst/>
          </a:prstGeom>
          <a:noFill/>
          <a:ln>
            <a:noFill/>
          </a:ln>
        </p:spPr>
        <p:txBody>
          <a:bodyPr spcFirstLastPara="1" wrap="square" lIns="91425" tIns="45700" rIns="91425" bIns="45700" anchor="t" anchorCtr="0">
            <a:noAutofit/>
          </a:bodyPr>
          <a:lstStyle>
            <a:lvl1pPr marL="457200" lvl="0" indent="-228600" algn="l">
              <a:lnSpc>
                <a:spcPct val="130000"/>
              </a:lnSpc>
              <a:spcBef>
                <a:spcPts val="600"/>
              </a:spcBef>
              <a:spcAft>
                <a:spcPts val="0"/>
              </a:spcAft>
              <a:buSzPts val="2160"/>
              <a:buNone/>
              <a:defRPr/>
            </a:lvl1pPr>
            <a:lvl2pPr marL="914400" lvl="1" indent="-365760" algn="l">
              <a:lnSpc>
                <a:spcPct val="130000"/>
              </a:lnSpc>
              <a:spcBef>
                <a:spcPts val="600"/>
              </a:spcBef>
              <a:spcAft>
                <a:spcPts val="0"/>
              </a:spcAft>
              <a:buSzPts val="2160"/>
              <a:buChar char="-"/>
              <a:defRPr/>
            </a:lvl2pPr>
            <a:lvl3pPr marL="1371600" lvl="2" indent="-365760" algn="l">
              <a:lnSpc>
                <a:spcPct val="130000"/>
              </a:lnSpc>
              <a:spcBef>
                <a:spcPts val="600"/>
              </a:spcBef>
              <a:spcAft>
                <a:spcPts val="0"/>
              </a:spcAft>
              <a:buSzPts val="2160"/>
              <a:buChar char="-"/>
              <a:defRPr/>
            </a:lvl3pPr>
            <a:lvl4pPr marL="1828800" lvl="3" indent="-365760" algn="l">
              <a:lnSpc>
                <a:spcPct val="130000"/>
              </a:lnSpc>
              <a:spcBef>
                <a:spcPts val="600"/>
              </a:spcBef>
              <a:spcAft>
                <a:spcPts val="0"/>
              </a:spcAft>
              <a:buSzPts val="2160"/>
              <a:buChar char="-"/>
              <a:defRPr/>
            </a:lvl4pPr>
            <a:lvl5pPr marL="2286000" lvl="4" indent="-365760" algn="l">
              <a:lnSpc>
                <a:spcPct val="130000"/>
              </a:lnSpc>
              <a:spcBef>
                <a:spcPts val="600"/>
              </a:spcBef>
              <a:spcAft>
                <a:spcPts val="0"/>
              </a:spcAft>
              <a:buSzPts val="216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38"/>
          <p:cNvSpPr txBox="1">
            <a:spLocks noGrp="1"/>
          </p:cNvSpPr>
          <p:nvPr>
            <p:ph type="ftr" idx="11"/>
          </p:nvPr>
        </p:nvSpPr>
        <p:spPr>
          <a:xfrm>
            <a:off x="725391" y="6356350"/>
            <a:ext cx="3093573" cy="3651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38"/>
          <p:cNvSpPr txBox="1">
            <a:spLocks noGrp="1"/>
          </p:cNvSpPr>
          <p:nvPr>
            <p:ph type="sldNum" idx="12"/>
          </p:nvPr>
        </p:nvSpPr>
        <p:spPr>
          <a:xfrm>
            <a:off x="11234478" y="6354827"/>
            <a:ext cx="372217" cy="276999"/>
          </a:xfrm>
          <a:prstGeom prst="rect">
            <a:avLst/>
          </a:prstGeom>
          <a:noFill/>
          <a:ln>
            <a:noFill/>
          </a:ln>
        </p:spPr>
        <p:txBody>
          <a:bodyPr spcFirstLastPara="1" wrap="square" lIns="91425" tIns="45700" rIns="91425" bIns="45700" anchor="ctr" anchorCtr="0">
            <a:spAutoFit/>
          </a:bodyPr>
          <a:lstStyle>
            <a:lvl1pPr marL="0" lvl="0" indent="0" algn="ctr">
              <a:spcBef>
                <a:spcPts val="0"/>
              </a:spcBef>
              <a:buNone/>
              <a:defRPr sz="1200" b="0" i="0" u="none" strike="noStrike" cap="none">
                <a:solidFill>
                  <a:schemeClr val="lt1"/>
                </a:solidFill>
                <a:latin typeface="Arial"/>
                <a:ea typeface="Arial"/>
                <a:cs typeface="Arial"/>
                <a:sym typeface="Arial"/>
              </a:defRPr>
            </a:lvl1pPr>
            <a:lvl2pPr marL="0" lvl="1" indent="0" algn="ctr">
              <a:spcBef>
                <a:spcPts val="0"/>
              </a:spcBef>
              <a:buNone/>
              <a:defRPr sz="1200" b="0" i="0" u="none" strike="noStrike" cap="none">
                <a:solidFill>
                  <a:schemeClr val="lt1"/>
                </a:solidFill>
                <a:latin typeface="Arial"/>
                <a:ea typeface="Arial"/>
                <a:cs typeface="Arial"/>
                <a:sym typeface="Arial"/>
              </a:defRPr>
            </a:lvl2pPr>
            <a:lvl3pPr marL="0" lvl="2" indent="0" algn="ctr">
              <a:spcBef>
                <a:spcPts val="0"/>
              </a:spcBef>
              <a:buNone/>
              <a:defRPr sz="1200" b="0" i="0" u="none" strike="noStrike" cap="none">
                <a:solidFill>
                  <a:schemeClr val="lt1"/>
                </a:solidFill>
                <a:latin typeface="Arial"/>
                <a:ea typeface="Arial"/>
                <a:cs typeface="Arial"/>
                <a:sym typeface="Arial"/>
              </a:defRPr>
            </a:lvl3pPr>
            <a:lvl4pPr marL="0" lvl="3" indent="0" algn="ctr">
              <a:spcBef>
                <a:spcPts val="0"/>
              </a:spcBef>
              <a:buNone/>
              <a:defRPr sz="1200" b="0" i="0" u="none" strike="noStrike" cap="none">
                <a:solidFill>
                  <a:schemeClr val="lt1"/>
                </a:solidFill>
                <a:latin typeface="Arial"/>
                <a:ea typeface="Arial"/>
                <a:cs typeface="Arial"/>
                <a:sym typeface="Arial"/>
              </a:defRPr>
            </a:lvl4pPr>
            <a:lvl5pPr marL="0" lvl="4" indent="0" algn="ctr">
              <a:spcBef>
                <a:spcPts val="0"/>
              </a:spcBef>
              <a:buNone/>
              <a:defRPr sz="1200" b="0" i="0" u="none" strike="noStrike" cap="none">
                <a:solidFill>
                  <a:schemeClr val="lt1"/>
                </a:solidFill>
                <a:latin typeface="Arial"/>
                <a:ea typeface="Arial"/>
                <a:cs typeface="Arial"/>
                <a:sym typeface="Arial"/>
              </a:defRPr>
            </a:lvl5pPr>
            <a:lvl6pPr marL="0" lvl="5" indent="0" algn="ctr">
              <a:spcBef>
                <a:spcPts val="0"/>
              </a:spcBef>
              <a:buNone/>
              <a:defRPr sz="1200" b="0" i="0" u="none" strike="noStrike" cap="none">
                <a:solidFill>
                  <a:schemeClr val="lt1"/>
                </a:solidFill>
                <a:latin typeface="Arial"/>
                <a:ea typeface="Arial"/>
                <a:cs typeface="Arial"/>
                <a:sym typeface="Arial"/>
              </a:defRPr>
            </a:lvl6pPr>
            <a:lvl7pPr marL="0" lvl="6" indent="0" algn="ctr">
              <a:spcBef>
                <a:spcPts val="0"/>
              </a:spcBef>
              <a:buNone/>
              <a:defRPr sz="1200" b="0" i="0" u="none" strike="noStrike" cap="none">
                <a:solidFill>
                  <a:schemeClr val="lt1"/>
                </a:solidFill>
                <a:latin typeface="Arial"/>
                <a:ea typeface="Arial"/>
                <a:cs typeface="Arial"/>
                <a:sym typeface="Arial"/>
              </a:defRPr>
            </a:lvl7pPr>
            <a:lvl8pPr marL="0" lvl="7" indent="0" algn="ctr">
              <a:spcBef>
                <a:spcPts val="0"/>
              </a:spcBef>
              <a:buNone/>
              <a:defRPr sz="1200" b="0" i="0" u="none" strike="noStrike" cap="none">
                <a:solidFill>
                  <a:schemeClr val="lt1"/>
                </a:solidFill>
                <a:latin typeface="Arial"/>
                <a:ea typeface="Arial"/>
                <a:cs typeface="Arial"/>
                <a:sym typeface="Arial"/>
              </a:defRPr>
            </a:lvl8pPr>
            <a:lvl9pPr marL="0" lvl="8" indent="0" algn="ctr">
              <a:spcBef>
                <a:spcPts val="0"/>
              </a:spcBef>
              <a:buNone/>
              <a:defRPr sz="12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Content and Photo">
  <p:cSld name="1_Content and Photo">
    <p:spTree>
      <p:nvGrpSpPr>
        <p:cNvPr id="1" name="Shape 98"/>
        <p:cNvGrpSpPr/>
        <p:nvPr/>
      </p:nvGrpSpPr>
      <p:grpSpPr>
        <a:xfrm>
          <a:off x="0" y="0"/>
          <a:ext cx="0" cy="0"/>
          <a:chOff x="0" y="0"/>
          <a:chExt cx="0" cy="0"/>
        </a:xfrm>
      </p:grpSpPr>
      <p:sp>
        <p:nvSpPr>
          <p:cNvPr id="99" name="Google Shape;99;p39"/>
          <p:cNvSpPr txBox="1">
            <a:spLocks noGrp="1"/>
          </p:cNvSpPr>
          <p:nvPr>
            <p:ph type="title"/>
          </p:nvPr>
        </p:nvSpPr>
        <p:spPr>
          <a:xfrm>
            <a:off x="566928" y="1499616"/>
            <a:ext cx="5002598" cy="590931"/>
          </a:xfrm>
          <a:prstGeom prst="rect">
            <a:avLst/>
          </a:prstGeom>
          <a:noFill/>
          <a:ln>
            <a:noFill/>
          </a:ln>
        </p:spPr>
        <p:txBody>
          <a:bodyPr spcFirstLastPara="1" wrap="square" lIns="91425" tIns="45700" rIns="91425" bIns="45700" anchor="b" anchorCtr="0">
            <a:spAutoFit/>
          </a:bodyPr>
          <a:lstStyle>
            <a:lvl1pPr lvl="0" algn="l">
              <a:lnSpc>
                <a:spcPct val="90000"/>
              </a:lnSpc>
              <a:spcBef>
                <a:spcPts val="0"/>
              </a:spcBef>
              <a:spcAft>
                <a:spcPts val="0"/>
              </a:spcAft>
              <a:buClr>
                <a:srgbClr val="FF5F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39"/>
          <p:cNvSpPr txBox="1">
            <a:spLocks noGrp="1"/>
          </p:cNvSpPr>
          <p:nvPr>
            <p:ph type="body" idx="1"/>
          </p:nvPr>
        </p:nvSpPr>
        <p:spPr>
          <a:xfrm>
            <a:off x="566927" y="2185416"/>
            <a:ext cx="5002599" cy="3597867"/>
          </a:xfrm>
          <a:prstGeom prst="rect">
            <a:avLst/>
          </a:prstGeom>
          <a:noFill/>
          <a:ln>
            <a:noFill/>
          </a:ln>
        </p:spPr>
        <p:txBody>
          <a:bodyPr spcFirstLastPara="1" wrap="square" lIns="91425" tIns="45700" rIns="91425" bIns="45700" anchor="t" anchorCtr="0">
            <a:noAutofit/>
          </a:bodyPr>
          <a:lstStyle>
            <a:lvl1pPr marL="457200" lvl="0" indent="-228600" algn="l">
              <a:lnSpc>
                <a:spcPct val="130000"/>
              </a:lnSpc>
              <a:spcBef>
                <a:spcPts val="600"/>
              </a:spcBef>
              <a:spcAft>
                <a:spcPts val="0"/>
              </a:spcAft>
              <a:buSzPts val="2160"/>
              <a:buNone/>
              <a:defRPr/>
            </a:lvl1pPr>
            <a:lvl2pPr marL="914400" lvl="1" indent="-365760" algn="l">
              <a:lnSpc>
                <a:spcPct val="130000"/>
              </a:lnSpc>
              <a:spcBef>
                <a:spcPts val="600"/>
              </a:spcBef>
              <a:spcAft>
                <a:spcPts val="0"/>
              </a:spcAft>
              <a:buSzPts val="2160"/>
              <a:buChar char="-"/>
              <a:defRPr/>
            </a:lvl2pPr>
            <a:lvl3pPr marL="1371600" lvl="2" indent="-365760" algn="l">
              <a:lnSpc>
                <a:spcPct val="130000"/>
              </a:lnSpc>
              <a:spcBef>
                <a:spcPts val="600"/>
              </a:spcBef>
              <a:spcAft>
                <a:spcPts val="0"/>
              </a:spcAft>
              <a:buSzPts val="2160"/>
              <a:buChar char="-"/>
              <a:defRPr/>
            </a:lvl3pPr>
            <a:lvl4pPr marL="1828800" lvl="3" indent="-365760" algn="l">
              <a:lnSpc>
                <a:spcPct val="130000"/>
              </a:lnSpc>
              <a:spcBef>
                <a:spcPts val="600"/>
              </a:spcBef>
              <a:spcAft>
                <a:spcPts val="0"/>
              </a:spcAft>
              <a:buSzPts val="2160"/>
              <a:buChar char="-"/>
              <a:defRPr/>
            </a:lvl4pPr>
            <a:lvl5pPr marL="2286000" lvl="4" indent="-365760" algn="l">
              <a:lnSpc>
                <a:spcPct val="130000"/>
              </a:lnSpc>
              <a:spcBef>
                <a:spcPts val="600"/>
              </a:spcBef>
              <a:spcAft>
                <a:spcPts val="0"/>
              </a:spcAft>
              <a:buSzPts val="216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39"/>
          <p:cNvSpPr txBox="1">
            <a:spLocks noGrp="1"/>
          </p:cNvSpPr>
          <p:nvPr>
            <p:ph type="ftr" idx="11"/>
          </p:nvPr>
        </p:nvSpPr>
        <p:spPr>
          <a:xfrm>
            <a:off x="725391" y="6356350"/>
            <a:ext cx="3093573" cy="3651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39"/>
          <p:cNvSpPr txBox="1">
            <a:spLocks noGrp="1"/>
          </p:cNvSpPr>
          <p:nvPr>
            <p:ph type="sldNum" idx="12"/>
          </p:nvPr>
        </p:nvSpPr>
        <p:spPr>
          <a:xfrm>
            <a:off x="11234478" y="6354827"/>
            <a:ext cx="372217" cy="276999"/>
          </a:xfrm>
          <a:prstGeom prst="rect">
            <a:avLst/>
          </a:prstGeom>
          <a:noFill/>
          <a:ln>
            <a:noFill/>
          </a:ln>
        </p:spPr>
        <p:txBody>
          <a:bodyPr spcFirstLastPara="1" wrap="square" lIns="91425" tIns="45700" rIns="91425" bIns="45700" anchor="ctr" anchorCtr="0">
            <a:spAutoFit/>
          </a:bodyPr>
          <a:lstStyle>
            <a:lvl1pPr marL="0" lvl="0" indent="0" algn="ctr">
              <a:spcBef>
                <a:spcPts val="0"/>
              </a:spcBef>
              <a:buNone/>
              <a:defRPr sz="1200" b="0" i="0" u="none" strike="noStrike" cap="none">
                <a:solidFill>
                  <a:schemeClr val="lt1"/>
                </a:solidFill>
                <a:latin typeface="Arial"/>
                <a:ea typeface="Arial"/>
                <a:cs typeface="Arial"/>
                <a:sym typeface="Arial"/>
              </a:defRPr>
            </a:lvl1pPr>
            <a:lvl2pPr marL="0" lvl="1" indent="0" algn="ctr">
              <a:spcBef>
                <a:spcPts val="0"/>
              </a:spcBef>
              <a:buNone/>
              <a:defRPr sz="1200" b="0" i="0" u="none" strike="noStrike" cap="none">
                <a:solidFill>
                  <a:schemeClr val="lt1"/>
                </a:solidFill>
                <a:latin typeface="Arial"/>
                <a:ea typeface="Arial"/>
                <a:cs typeface="Arial"/>
                <a:sym typeface="Arial"/>
              </a:defRPr>
            </a:lvl2pPr>
            <a:lvl3pPr marL="0" lvl="2" indent="0" algn="ctr">
              <a:spcBef>
                <a:spcPts val="0"/>
              </a:spcBef>
              <a:buNone/>
              <a:defRPr sz="1200" b="0" i="0" u="none" strike="noStrike" cap="none">
                <a:solidFill>
                  <a:schemeClr val="lt1"/>
                </a:solidFill>
                <a:latin typeface="Arial"/>
                <a:ea typeface="Arial"/>
                <a:cs typeface="Arial"/>
                <a:sym typeface="Arial"/>
              </a:defRPr>
            </a:lvl3pPr>
            <a:lvl4pPr marL="0" lvl="3" indent="0" algn="ctr">
              <a:spcBef>
                <a:spcPts val="0"/>
              </a:spcBef>
              <a:buNone/>
              <a:defRPr sz="1200" b="0" i="0" u="none" strike="noStrike" cap="none">
                <a:solidFill>
                  <a:schemeClr val="lt1"/>
                </a:solidFill>
                <a:latin typeface="Arial"/>
                <a:ea typeface="Arial"/>
                <a:cs typeface="Arial"/>
                <a:sym typeface="Arial"/>
              </a:defRPr>
            </a:lvl4pPr>
            <a:lvl5pPr marL="0" lvl="4" indent="0" algn="ctr">
              <a:spcBef>
                <a:spcPts val="0"/>
              </a:spcBef>
              <a:buNone/>
              <a:defRPr sz="1200" b="0" i="0" u="none" strike="noStrike" cap="none">
                <a:solidFill>
                  <a:schemeClr val="lt1"/>
                </a:solidFill>
                <a:latin typeface="Arial"/>
                <a:ea typeface="Arial"/>
                <a:cs typeface="Arial"/>
                <a:sym typeface="Arial"/>
              </a:defRPr>
            </a:lvl5pPr>
            <a:lvl6pPr marL="0" lvl="5" indent="0" algn="ctr">
              <a:spcBef>
                <a:spcPts val="0"/>
              </a:spcBef>
              <a:buNone/>
              <a:defRPr sz="1200" b="0" i="0" u="none" strike="noStrike" cap="none">
                <a:solidFill>
                  <a:schemeClr val="lt1"/>
                </a:solidFill>
                <a:latin typeface="Arial"/>
                <a:ea typeface="Arial"/>
                <a:cs typeface="Arial"/>
                <a:sym typeface="Arial"/>
              </a:defRPr>
            </a:lvl6pPr>
            <a:lvl7pPr marL="0" lvl="6" indent="0" algn="ctr">
              <a:spcBef>
                <a:spcPts val="0"/>
              </a:spcBef>
              <a:buNone/>
              <a:defRPr sz="1200" b="0" i="0" u="none" strike="noStrike" cap="none">
                <a:solidFill>
                  <a:schemeClr val="lt1"/>
                </a:solidFill>
                <a:latin typeface="Arial"/>
                <a:ea typeface="Arial"/>
                <a:cs typeface="Arial"/>
                <a:sym typeface="Arial"/>
              </a:defRPr>
            </a:lvl7pPr>
            <a:lvl8pPr marL="0" lvl="7" indent="0" algn="ctr">
              <a:spcBef>
                <a:spcPts val="0"/>
              </a:spcBef>
              <a:buNone/>
              <a:defRPr sz="1200" b="0" i="0" u="none" strike="noStrike" cap="none">
                <a:solidFill>
                  <a:schemeClr val="lt1"/>
                </a:solidFill>
                <a:latin typeface="Arial"/>
                <a:ea typeface="Arial"/>
                <a:cs typeface="Arial"/>
                <a:sym typeface="Arial"/>
              </a:defRPr>
            </a:lvl8pPr>
            <a:lvl9pPr marL="0" lvl="8" indent="0" algn="ctr">
              <a:spcBef>
                <a:spcPts val="0"/>
              </a:spcBef>
              <a:buNone/>
              <a:defRPr sz="12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Full Width Photo">
  <p:cSld name="Full Width Photo">
    <p:spTree>
      <p:nvGrpSpPr>
        <p:cNvPr id="1" name="Shape 103"/>
        <p:cNvGrpSpPr/>
        <p:nvPr/>
      </p:nvGrpSpPr>
      <p:grpSpPr>
        <a:xfrm>
          <a:off x="0" y="0"/>
          <a:ext cx="0" cy="0"/>
          <a:chOff x="0" y="0"/>
          <a:chExt cx="0" cy="0"/>
        </a:xfrm>
      </p:grpSpPr>
      <p:sp>
        <p:nvSpPr>
          <p:cNvPr id="104" name="Google Shape;104;p40"/>
          <p:cNvSpPr txBox="1">
            <a:spLocks noGrp="1"/>
          </p:cNvSpPr>
          <p:nvPr>
            <p:ph type="ftr" idx="11"/>
          </p:nvPr>
        </p:nvSpPr>
        <p:spPr>
          <a:xfrm>
            <a:off x="725391" y="6356350"/>
            <a:ext cx="3093573" cy="3651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40"/>
          <p:cNvSpPr txBox="1">
            <a:spLocks noGrp="1"/>
          </p:cNvSpPr>
          <p:nvPr>
            <p:ph type="sldNum" idx="12"/>
          </p:nvPr>
        </p:nvSpPr>
        <p:spPr>
          <a:xfrm>
            <a:off x="11234478" y="6354827"/>
            <a:ext cx="372217" cy="276999"/>
          </a:xfrm>
          <a:prstGeom prst="rect">
            <a:avLst/>
          </a:prstGeom>
          <a:noFill/>
          <a:ln>
            <a:noFill/>
          </a:ln>
        </p:spPr>
        <p:txBody>
          <a:bodyPr spcFirstLastPara="1" wrap="square" lIns="91425" tIns="45700" rIns="91425" bIns="45700" anchor="ctr" anchorCtr="0">
            <a:spAutoFit/>
          </a:bodyPr>
          <a:lstStyle>
            <a:lvl1pPr marL="0" lvl="0" indent="0" algn="ctr">
              <a:spcBef>
                <a:spcPts val="0"/>
              </a:spcBef>
              <a:buNone/>
              <a:defRPr sz="1200" b="0" i="0" u="none" strike="noStrike" cap="none">
                <a:solidFill>
                  <a:schemeClr val="lt1"/>
                </a:solidFill>
                <a:latin typeface="Arial"/>
                <a:ea typeface="Arial"/>
                <a:cs typeface="Arial"/>
                <a:sym typeface="Arial"/>
              </a:defRPr>
            </a:lvl1pPr>
            <a:lvl2pPr marL="0" lvl="1" indent="0" algn="ctr">
              <a:spcBef>
                <a:spcPts val="0"/>
              </a:spcBef>
              <a:buNone/>
              <a:defRPr sz="1200" b="0" i="0" u="none" strike="noStrike" cap="none">
                <a:solidFill>
                  <a:schemeClr val="lt1"/>
                </a:solidFill>
                <a:latin typeface="Arial"/>
                <a:ea typeface="Arial"/>
                <a:cs typeface="Arial"/>
                <a:sym typeface="Arial"/>
              </a:defRPr>
            </a:lvl2pPr>
            <a:lvl3pPr marL="0" lvl="2" indent="0" algn="ctr">
              <a:spcBef>
                <a:spcPts val="0"/>
              </a:spcBef>
              <a:buNone/>
              <a:defRPr sz="1200" b="0" i="0" u="none" strike="noStrike" cap="none">
                <a:solidFill>
                  <a:schemeClr val="lt1"/>
                </a:solidFill>
                <a:latin typeface="Arial"/>
                <a:ea typeface="Arial"/>
                <a:cs typeface="Arial"/>
                <a:sym typeface="Arial"/>
              </a:defRPr>
            </a:lvl3pPr>
            <a:lvl4pPr marL="0" lvl="3" indent="0" algn="ctr">
              <a:spcBef>
                <a:spcPts val="0"/>
              </a:spcBef>
              <a:buNone/>
              <a:defRPr sz="1200" b="0" i="0" u="none" strike="noStrike" cap="none">
                <a:solidFill>
                  <a:schemeClr val="lt1"/>
                </a:solidFill>
                <a:latin typeface="Arial"/>
                <a:ea typeface="Arial"/>
                <a:cs typeface="Arial"/>
                <a:sym typeface="Arial"/>
              </a:defRPr>
            </a:lvl4pPr>
            <a:lvl5pPr marL="0" lvl="4" indent="0" algn="ctr">
              <a:spcBef>
                <a:spcPts val="0"/>
              </a:spcBef>
              <a:buNone/>
              <a:defRPr sz="1200" b="0" i="0" u="none" strike="noStrike" cap="none">
                <a:solidFill>
                  <a:schemeClr val="lt1"/>
                </a:solidFill>
                <a:latin typeface="Arial"/>
                <a:ea typeface="Arial"/>
                <a:cs typeface="Arial"/>
                <a:sym typeface="Arial"/>
              </a:defRPr>
            </a:lvl5pPr>
            <a:lvl6pPr marL="0" lvl="5" indent="0" algn="ctr">
              <a:spcBef>
                <a:spcPts val="0"/>
              </a:spcBef>
              <a:buNone/>
              <a:defRPr sz="1200" b="0" i="0" u="none" strike="noStrike" cap="none">
                <a:solidFill>
                  <a:schemeClr val="lt1"/>
                </a:solidFill>
                <a:latin typeface="Arial"/>
                <a:ea typeface="Arial"/>
                <a:cs typeface="Arial"/>
                <a:sym typeface="Arial"/>
              </a:defRPr>
            </a:lvl6pPr>
            <a:lvl7pPr marL="0" lvl="6" indent="0" algn="ctr">
              <a:spcBef>
                <a:spcPts val="0"/>
              </a:spcBef>
              <a:buNone/>
              <a:defRPr sz="1200" b="0" i="0" u="none" strike="noStrike" cap="none">
                <a:solidFill>
                  <a:schemeClr val="lt1"/>
                </a:solidFill>
                <a:latin typeface="Arial"/>
                <a:ea typeface="Arial"/>
                <a:cs typeface="Arial"/>
                <a:sym typeface="Arial"/>
              </a:defRPr>
            </a:lvl7pPr>
            <a:lvl8pPr marL="0" lvl="7" indent="0" algn="ctr">
              <a:spcBef>
                <a:spcPts val="0"/>
              </a:spcBef>
              <a:buNone/>
              <a:defRPr sz="1200" b="0" i="0" u="none" strike="noStrike" cap="none">
                <a:solidFill>
                  <a:schemeClr val="lt1"/>
                </a:solidFill>
                <a:latin typeface="Arial"/>
                <a:ea typeface="Arial"/>
                <a:cs typeface="Arial"/>
                <a:sym typeface="Arial"/>
              </a:defRPr>
            </a:lvl8pPr>
            <a:lvl9pPr marL="0" lvl="8" indent="0" algn="ctr">
              <a:spcBef>
                <a:spcPts val="0"/>
              </a:spcBef>
              <a:buNone/>
              <a:defRPr sz="12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06" name="Google Shape;106;p40"/>
          <p:cNvSpPr txBox="1">
            <a:spLocks noGrp="1"/>
          </p:cNvSpPr>
          <p:nvPr>
            <p:ph type="title"/>
          </p:nvPr>
        </p:nvSpPr>
        <p:spPr>
          <a:xfrm>
            <a:off x="566928" y="1499616"/>
            <a:ext cx="11037884" cy="590931"/>
          </a:xfrm>
          <a:prstGeom prst="rect">
            <a:avLst/>
          </a:prstGeom>
          <a:noFill/>
          <a:ln>
            <a:noFill/>
          </a:ln>
        </p:spPr>
        <p:txBody>
          <a:bodyPr spcFirstLastPara="1" wrap="square" lIns="91425" tIns="45700" rIns="91425" bIns="45700" anchor="b" anchorCtr="0">
            <a:spAutoFit/>
          </a:bodyPr>
          <a:lstStyle>
            <a:lvl1pPr lvl="0" algn="l">
              <a:lnSpc>
                <a:spcPct val="90000"/>
              </a:lnSpc>
              <a:spcBef>
                <a:spcPts val="0"/>
              </a:spcBef>
              <a:spcAft>
                <a:spcPts val="0"/>
              </a:spcAft>
              <a:buClr>
                <a:srgbClr val="FF5F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40"/>
          <p:cNvSpPr>
            <a:spLocks noGrp="1"/>
          </p:cNvSpPr>
          <p:nvPr>
            <p:ph type="pic" idx="2"/>
          </p:nvPr>
        </p:nvSpPr>
        <p:spPr>
          <a:xfrm>
            <a:off x="0" y="0"/>
            <a:ext cx="12192000" cy="6858000"/>
          </a:xfrm>
          <a:prstGeom prst="rect">
            <a:avLst/>
          </a:prstGeom>
          <a:solidFill>
            <a:srgbClr val="BFBFBF"/>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and Graph">
  <p:cSld name="Content and Graph">
    <p:spTree>
      <p:nvGrpSpPr>
        <p:cNvPr id="1" name="Shape 108"/>
        <p:cNvGrpSpPr/>
        <p:nvPr/>
      </p:nvGrpSpPr>
      <p:grpSpPr>
        <a:xfrm>
          <a:off x="0" y="0"/>
          <a:ext cx="0" cy="0"/>
          <a:chOff x="0" y="0"/>
          <a:chExt cx="0" cy="0"/>
        </a:xfrm>
      </p:grpSpPr>
      <p:sp>
        <p:nvSpPr>
          <p:cNvPr id="109" name="Google Shape;109;p41"/>
          <p:cNvSpPr txBox="1">
            <a:spLocks noGrp="1"/>
          </p:cNvSpPr>
          <p:nvPr>
            <p:ph type="title"/>
          </p:nvPr>
        </p:nvSpPr>
        <p:spPr>
          <a:xfrm>
            <a:off x="566928" y="1499616"/>
            <a:ext cx="4248912" cy="590931"/>
          </a:xfrm>
          <a:prstGeom prst="rect">
            <a:avLst/>
          </a:prstGeom>
          <a:noFill/>
          <a:ln>
            <a:noFill/>
          </a:ln>
        </p:spPr>
        <p:txBody>
          <a:bodyPr spcFirstLastPara="1" wrap="square" lIns="91425" tIns="45700" rIns="91425" bIns="45700" anchor="b" anchorCtr="0">
            <a:spAutoFit/>
          </a:bodyPr>
          <a:lstStyle>
            <a:lvl1pPr lvl="0" algn="l">
              <a:lnSpc>
                <a:spcPct val="90000"/>
              </a:lnSpc>
              <a:spcBef>
                <a:spcPts val="0"/>
              </a:spcBef>
              <a:spcAft>
                <a:spcPts val="0"/>
              </a:spcAft>
              <a:buClr>
                <a:srgbClr val="FF5F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41"/>
          <p:cNvSpPr txBox="1">
            <a:spLocks noGrp="1"/>
          </p:cNvSpPr>
          <p:nvPr>
            <p:ph type="body" idx="1"/>
          </p:nvPr>
        </p:nvSpPr>
        <p:spPr>
          <a:xfrm>
            <a:off x="566928" y="2185416"/>
            <a:ext cx="4248912" cy="3968249"/>
          </a:xfrm>
          <a:prstGeom prst="rect">
            <a:avLst/>
          </a:prstGeom>
          <a:noFill/>
          <a:ln>
            <a:noFill/>
          </a:ln>
        </p:spPr>
        <p:txBody>
          <a:bodyPr spcFirstLastPara="1" wrap="square" lIns="91425" tIns="45700" rIns="91425" bIns="45700" anchor="t" anchorCtr="0">
            <a:noAutofit/>
          </a:bodyPr>
          <a:lstStyle>
            <a:lvl1pPr marL="457200" lvl="0" indent="-228600" algn="l">
              <a:lnSpc>
                <a:spcPct val="130000"/>
              </a:lnSpc>
              <a:spcBef>
                <a:spcPts val="600"/>
              </a:spcBef>
              <a:spcAft>
                <a:spcPts val="0"/>
              </a:spcAft>
              <a:buSzPts val="2160"/>
              <a:buNone/>
              <a:defRPr/>
            </a:lvl1pPr>
            <a:lvl2pPr marL="914400" lvl="1" indent="-365760" algn="l">
              <a:lnSpc>
                <a:spcPct val="130000"/>
              </a:lnSpc>
              <a:spcBef>
                <a:spcPts val="600"/>
              </a:spcBef>
              <a:spcAft>
                <a:spcPts val="0"/>
              </a:spcAft>
              <a:buSzPts val="2160"/>
              <a:buChar char="-"/>
              <a:defRPr/>
            </a:lvl2pPr>
            <a:lvl3pPr marL="1371600" lvl="2" indent="-365760" algn="l">
              <a:lnSpc>
                <a:spcPct val="130000"/>
              </a:lnSpc>
              <a:spcBef>
                <a:spcPts val="600"/>
              </a:spcBef>
              <a:spcAft>
                <a:spcPts val="0"/>
              </a:spcAft>
              <a:buSzPts val="2160"/>
              <a:buChar char="-"/>
              <a:defRPr/>
            </a:lvl3pPr>
            <a:lvl4pPr marL="1828800" lvl="3" indent="-365760" algn="l">
              <a:lnSpc>
                <a:spcPct val="130000"/>
              </a:lnSpc>
              <a:spcBef>
                <a:spcPts val="600"/>
              </a:spcBef>
              <a:spcAft>
                <a:spcPts val="0"/>
              </a:spcAft>
              <a:buSzPts val="2160"/>
              <a:buChar char="-"/>
              <a:defRPr/>
            </a:lvl4pPr>
            <a:lvl5pPr marL="2286000" lvl="4" indent="-365760" algn="l">
              <a:lnSpc>
                <a:spcPct val="130000"/>
              </a:lnSpc>
              <a:spcBef>
                <a:spcPts val="600"/>
              </a:spcBef>
              <a:spcAft>
                <a:spcPts val="0"/>
              </a:spcAft>
              <a:buSzPts val="216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41"/>
          <p:cNvSpPr>
            <a:spLocks noGrp="1"/>
          </p:cNvSpPr>
          <p:nvPr>
            <p:ph type="chart" idx="2"/>
          </p:nvPr>
        </p:nvSpPr>
        <p:spPr>
          <a:xfrm>
            <a:off x="5161935" y="1976285"/>
            <a:ext cx="6325152" cy="3967316"/>
          </a:xfrm>
          <a:prstGeom prst="rect">
            <a:avLst/>
          </a:prstGeom>
          <a:solidFill>
            <a:srgbClr val="BFBFB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rgbClr val="13294B"/>
              </a:buClr>
              <a:buSzPts val="1600"/>
              <a:buFont typeface="Arial"/>
              <a:buNone/>
              <a:defRPr sz="1600" b="0" i="0" u="none" strike="noStrike" cap="none">
                <a:solidFill>
                  <a:srgbClr val="13294B"/>
                </a:solidFill>
                <a:latin typeface="Arial"/>
                <a:ea typeface="Arial"/>
                <a:cs typeface="Arial"/>
                <a:sym typeface="Arial"/>
              </a:defRPr>
            </a:lvl1pPr>
            <a:lvl2pPr marR="0" lvl="1" algn="l" rtl="0">
              <a:lnSpc>
                <a:spcPct val="130000"/>
              </a:lnSpc>
              <a:spcBef>
                <a:spcPts val="600"/>
              </a:spcBef>
              <a:spcAft>
                <a:spcPts val="0"/>
              </a:spcAft>
              <a:buClr>
                <a:srgbClr val="FF5F05"/>
              </a:buClr>
              <a:buSzPts val="2160"/>
              <a:buFont typeface="NTR"/>
              <a:buChar char="-"/>
              <a:defRPr sz="1800" b="0" i="0" u="none" strike="noStrike" cap="none">
                <a:solidFill>
                  <a:srgbClr val="13294B"/>
                </a:solidFill>
                <a:latin typeface="Arial"/>
                <a:ea typeface="Arial"/>
                <a:cs typeface="Arial"/>
                <a:sym typeface="Arial"/>
              </a:defRPr>
            </a:lvl2pPr>
            <a:lvl3pPr marR="0" lvl="2" algn="l" rtl="0">
              <a:lnSpc>
                <a:spcPct val="130000"/>
              </a:lnSpc>
              <a:spcBef>
                <a:spcPts val="600"/>
              </a:spcBef>
              <a:spcAft>
                <a:spcPts val="0"/>
              </a:spcAft>
              <a:buClr>
                <a:srgbClr val="FF5F05"/>
              </a:buClr>
              <a:buSzPts val="2160"/>
              <a:buFont typeface="NTR"/>
              <a:buChar char="-"/>
              <a:defRPr sz="1800" b="0" i="0" u="none" strike="noStrike" cap="none">
                <a:solidFill>
                  <a:srgbClr val="13294B"/>
                </a:solidFill>
                <a:latin typeface="Arial"/>
                <a:ea typeface="Arial"/>
                <a:cs typeface="Arial"/>
                <a:sym typeface="Arial"/>
              </a:defRPr>
            </a:lvl3pPr>
            <a:lvl4pPr marR="0" lvl="3" algn="l" rtl="0">
              <a:lnSpc>
                <a:spcPct val="130000"/>
              </a:lnSpc>
              <a:spcBef>
                <a:spcPts val="600"/>
              </a:spcBef>
              <a:spcAft>
                <a:spcPts val="0"/>
              </a:spcAft>
              <a:buClr>
                <a:srgbClr val="FF5F05"/>
              </a:buClr>
              <a:buSzPts val="2160"/>
              <a:buFont typeface="NTR"/>
              <a:buChar char="-"/>
              <a:defRPr sz="1800" b="0" i="0" u="none" strike="noStrike" cap="none">
                <a:solidFill>
                  <a:srgbClr val="13294B"/>
                </a:solidFill>
                <a:latin typeface="Arial"/>
                <a:ea typeface="Arial"/>
                <a:cs typeface="Arial"/>
                <a:sym typeface="Arial"/>
              </a:defRPr>
            </a:lvl4pPr>
            <a:lvl5pPr marR="0" lvl="4" algn="l" rtl="0">
              <a:lnSpc>
                <a:spcPct val="130000"/>
              </a:lnSpc>
              <a:spcBef>
                <a:spcPts val="600"/>
              </a:spcBef>
              <a:spcAft>
                <a:spcPts val="0"/>
              </a:spcAft>
              <a:buClr>
                <a:srgbClr val="FF5F05"/>
              </a:buClr>
              <a:buSzPts val="2160"/>
              <a:buFont typeface="NTR"/>
              <a:buChar char="-"/>
              <a:defRPr sz="1800" b="0" i="0" u="none" strike="noStrike" cap="none">
                <a:solidFill>
                  <a:srgbClr val="13294B"/>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2" name="Google Shape;112;p41"/>
          <p:cNvSpPr txBox="1">
            <a:spLocks noGrp="1"/>
          </p:cNvSpPr>
          <p:nvPr>
            <p:ph type="ftr" idx="11"/>
          </p:nvPr>
        </p:nvSpPr>
        <p:spPr>
          <a:xfrm>
            <a:off x="725391" y="6356350"/>
            <a:ext cx="3093573" cy="3651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41"/>
          <p:cNvSpPr txBox="1">
            <a:spLocks noGrp="1"/>
          </p:cNvSpPr>
          <p:nvPr>
            <p:ph type="sldNum" idx="12"/>
          </p:nvPr>
        </p:nvSpPr>
        <p:spPr>
          <a:xfrm>
            <a:off x="11234478" y="6354827"/>
            <a:ext cx="372217" cy="276999"/>
          </a:xfrm>
          <a:prstGeom prst="rect">
            <a:avLst/>
          </a:prstGeom>
          <a:solidFill>
            <a:schemeClr val="lt1"/>
          </a:solidFill>
          <a:ln>
            <a:noFill/>
          </a:ln>
        </p:spPr>
        <p:txBody>
          <a:bodyPr spcFirstLastPara="1" wrap="square" lIns="91425" tIns="45700" rIns="91425" bIns="45700" anchor="ctr" anchorCtr="0">
            <a:sp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blipFill>
          <a:blip r:embed="rId2">
            <a:alphaModFix/>
          </a:blip>
          <a:stretch>
            <a:fillRect/>
          </a:stretch>
        </a:blipFill>
        <a:effectLst/>
      </p:bgPr>
    </p:bg>
    <p:spTree>
      <p:nvGrpSpPr>
        <p:cNvPr id="1" name="Shape 114"/>
        <p:cNvGrpSpPr/>
        <p:nvPr/>
      </p:nvGrpSpPr>
      <p:grpSpPr>
        <a:xfrm>
          <a:off x="0" y="0"/>
          <a:ext cx="0" cy="0"/>
          <a:chOff x="0" y="0"/>
          <a:chExt cx="0" cy="0"/>
        </a:xfrm>
      </p:grpSpPr>
      <p:sp>
        <p:nvSpPr>
          <p:cNvPr id="115" name="Google Shape;115;p42"/>
          <p:cNvSpPr txBox="1">
            <a:spLocks noGrp="1"/>
          </p:cNvSpPr>
          <p:nvPr>
            <p:ph type="body" idx="1"/>
          </p:nvPr>
        </p:nvSpPr>
        <p:spPr>
          <a:xfrm>
            <a:off x="658368" y="3968496"/>
            <a:ext cx="6638544" cy="1650381"/>
          </a:xfrm>
          <a:prstGeom prst="rect">
            <a:avLst/>
          </a:prstGeom>
          <a:noFill/>
          <a:ln>
            <a:noFill/>
          </a:ln>
        </p:spPr>
        <p:txBody>
          <a:bodyPr spcFirstLastPara="1" wrap="square" lIns="0" tIns="45700" rIns="91425" bIns="45700" anchor="t" anchorCtr="0">
            <a:noAutofit/>
          </a:bodyPr>
          <a:lstStyle>
            <a:lvl1pPr marL="457200" lvl="0" indent="-228600" algn="l">
              <a:lnSpc>
                <a:spcPct val="130000"/>
              </a:lnSpc>
              <a:spcBef>
                <a:spcPts val="600"/>
              </a:spcBef>
              <a:spcAft>
                <a:spcPts val="0"/>
              </a:spcAft>
              <a:buSzPts val="3360"/>
              <a:buNone/>
              <a:defRPr sz="2800" b="0" i="0">
                <a:solidFill>
                  <a:srgbClr val="13294B"/>
                </a:solidFill>
                <a:latin typeface="Arial"/>
                <a:ea typeface="Arial"/>
                <a:cs typeface="Arial"/>
                <a:sym typeface="Arial"/>
              </a:defRPr>
            </a:lvl1pPr>
            <a:lvl2pPr marL="914400" lvl="1" indent="-365760" algn="l">
              <a:lnSpc>
                <a:spcPct val="130000"/>
              </a:lnSpc>
              <a:spcBef>
                <a:spcPts val="600"/>
              </a:spcBef>
              <a:spcAft>
                <a:spcPts val="0"/>
              </a:spcAft>
              <a:buSzPts val="2160"/>
              <a:buChar char="-"/>
              <a:defRPr/>
            </a:lvl2pPr>
            <a:lvl3pPr marL="1371600" lvl="2" indent="-365760" algn="l">
              <a:lnSpc>
                <a:spcPct val="130000"/>
              </a:lnSpc>
              <a:spcBef>
                <a:spcPts val="600"/>
              </a:spcBef>
              <a:spcAft>
                <a:spcPts val="0"/>
              </a:spcAft>
              <a:buSzPts val="2160"/>
              <a:buChar char="-"/>
              <a:defRPr/>
            </a:lvl3pPr>
            <a:lvl4pPr marL="1828800" lvl="3" indent="-365760" algn="l">
              <a:lnSpc>
                <a:spcPct val="130000"/>
              </a:lnSpc>
              <a:spcBef>
                <a:spcPts val="600"/>
              </a:spcBef>
              <a:spcAft>
                <a:spcPts val="0"/>
              </a:spcAft>
              <a:buSzPts val="2160"/>
              <a:buChar char="-"/>
              <a:defRPr/>
            </a:lvl4pPr>
            <a:lvl5pPr marL="2286000" lvl="4" indent="-365760" algn="l">
              <a:lnSpc>
                <a:spcPct val="130000"/>
              </a:lnSpc>
              <a:spcBef>
                <a:spcPts val="600"/>
              </a:spcBef>
              <a:spcAft>
                <a:spcPts val="0"/>
              </a:spcAft>
              <a:buSzPts val="216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42"/>
          <p:cNvSpPr txBox="1">
            <a:spLocks noGrp="1"/>
          </p:cNvSpPr>
          <p:nvPr>
            <p:ph type="ctrTitle"/>
          </p:nvPr>
        </p:nvSpPr>
        <p:spPr>
          <a:xfrm>
            <a:off x="658368" y="1490472"/>
            <a:ext cx="6638544" cy="2386584"/>
          </a:xfrm>
          <a:prstGeom prst="rect">
            <a:avLst/>
          </a:prstGeom>
          <a:noFill/>
          <a:ln>
            <a:noFill/>
          </a:ln>
        </p:spPr>
        <p:txBody>
          <a:bodyPr spcFirstLastPara="1" wrap="square" lIns="0" tIns="45700" rIns="91425" bIns="45700" anchor="b" anchorCtr="0">
            <a:noAutofit/>
          </a:bodyPr>
          <a:lstStyle>
            <a:lvl1pPr lvl="0" algn="l">
              <a:lnSpc>
                <a:spcPct val="96666"/>
              </a:lnSpc>
              <a:spcBef>
                <a:spcPts val="0"/>
              </a:spcBef>
              <a:spcAft>
                <a:spcPts val="0"/>
              </a:spcAft>
              <a:buClr>
                <a:schemeClr val="lt1"/>
              </a:buClr>
              <a:buSzPts val="6000"/>
              <a:buFont typeface="Arial"/>
              <a:buNone/>
              <a:defRPr sz="6000" b="1" i="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17" name="Google Shape;117;p42"/>
          <p:cNvPicPr preferRelativeResize="0"/>
          <p:nvPr/>
        </p:nvPicPr>
        <p:blipFill rotWithShape="1">
          <a:blip r:embed="rId3">
            <a:alphaModFix/>
          </a:blip>
          <a:srcRect/>
          <a:stretch/>
        </p:blipFill>
        <p:spPr>
          <a:xfrm>
            <a:off x="658368" y="5888985"/>
            <a:ext cx="3542157" cy="60886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4_Title Slide">
  <p:cSld name="4_Title Slide">
    <p:bg>
      <p:bgPr>
        <a:blipFill>
          <a:blip r:embed="rId2">
            <a:alphaModFix/>
          </a:blip>
          <a:stretch>
            <a:fillRect/>
          </a:stretch>
        </a:blipFill>
        <a:effectLst/>
      </p:bgPr>
    </p:bg>
    <p:spTree>
      <p:nvGrpSpPr>
        <p:cNvPr id="1" name="Shape 118"/>
        <p:cNvGrpSpPr/>
        <p:nvPr/>
      </p:nvGrpSpPr>
      <p:grpSpPr>
        <a:xfrm>
          <a:off x="0" y="0"/>
          <a:ext cx="0" cy="0"/>
          <a:chOff x="0" y="0"/>
          <a:chExt cx="0" cy="0"/>
        </a:xfrm>
      </p:grpSpPr>
      <p:sp>
        <p:nvSpPr>
          <p:cNvPr id="119" name="Google Shape;119;p43"/>
          <p:cNvSpPr txBox="1">
            <a:spLocks noGrp="1"/>
          </p:cNvSpPr>
          <p:nvPr>
            <p:ph type="body" idx="1"/>
          </p:nvPr>
        </p:nvSpPr>
        <p:spPr>
          <a:xfrm>
            <a:off x="658368" y="3968496"/>
            <a:ext cx="6638544" cy="1650381"/>
          </a:xfrm>
          <a:prstGeom prst="rect">
            <a:avLst/>
          </a:prstGeom>
          <a:noFill/>
          <a:ln>
            <a:noFill/>
          </a:ln>
        </p:spPr>
        <p:txBody>
          <a:bodyPr spcFirstLastPara="1" wrap="square" lIns="0" tIns="45700" rIns="91425" bIns="45700" anchor="t" anchorCtr="0">
            <a:noAutofit/>
          </a:bodyPr>
          <a:lstStyle>
            <a:lvl1pPr marL="457200" lvl="0" indent="-228600" algn="l">
              <a:lnSpc>
                <a:spcPct val="130000"/>
              </a:lnSpc>
              <a:spcBef>
                <a:spcPts val="600"/>
              </a:spcBef>
              <a:spcAft>
                <a:spcPts val="0"/>
              </a:spcAft>
              <a:buSzPts val="3360"/>
              <a:buNone/>
              <a:defRPr sz="2800" b="0" i="0">
                <a:solidFill>
                  <a:srgbClr val="13294B"/>
                </a:solidFill>
                <a:latin typeface="Arial"/>
                <a:ea typeface="Arial"/>
                <a:cs typeface="Arial"/>
                <a:sym typeface="Arial"/>
              </a:defRPr>
            </a:lvl1pPr>
            <a:lvl2pPr marL="914400" lvl="1" indent="-365760" algn="l">
              <a:lnSpc>
                <a:spcPct val="130000"/>
              </a:lnSpc>
              <a:spcBef>
                <a:spcPts val="600"/>
              </a:spcBef>
              <a:spcAft>
                <a:spcPts val="0"/>
              </a:spcAft>
              <a:buSzPts val="2160"/>
              <a:buChar char="-"/>
              <a:defRPr/>
            </a:lvl2pPr>
            <a:lvl3pPr marL="1371600" lvl="2" indent="-365760" algn="l">
              <a:lnSpc>
                <a:spcPct val="130000"/>
              </a:lnSpc>
              <a:spcBef>
                <a:spcPts val="600"/>
              </a:spcBef>
              <a:spcAft>
                <a:spcPts val="0"/>
              </a:spcAft>
              <a:buSzPts val="2160"/>
              <a:buChar char="-"/>
              <a:defRPr/>
            </a:lvl3pPr>
            <a:lvl4pPr marL="1828800" lvl="3" indent="-365760" algn="l">
              <a:lnSpc>
                <a:spcPct val="130000"/>
              </a:lnSpc>
              <a:spcBef>
                <a:spcPts val="600"/>
              </a:spcBef>
              <a:spcAft>
                <a:spcPts val="0"/>
              </a:spcAft>
              <a:buSzPts val="2160"/>
              <a:buChar char="-"/>
              <a:defRPr/>
            </a:lvl4pPr>
            <a:lvl5pPr marL="2286000" lvl="4" indent="-365760" algn="l">
              <a:lnSpc>
                <a:spcPct val="130000"/>
              </a:lnSpc>
              <a:spcBef>
                <a:spcPts val="600"/>
              </a:spcBef>
              <a:spcAft>
                <a:spcPts val="0"/>
              </a:spcAft>
              <a:buSzPts val="216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43"/>
          <p:cNvSpPr txBox="1">
            <a:spLocks noGrp="1"/>
          </p:cNvSpPr>
          <p:nvPr>
            <p:ph type="ctrTitle"/>
          </p:nvPr>
        </p:nvSpPr>
        <p:spPr>
          <a:xfrm>
            <a:off x="658368" y="1490472"/>
            <a:ext cx="6638544" cy="2386584"/>
          </a:xfrm>
          <a:prstGeom prst="rect">
            <a:avLst/>
          </a:prstGeom>
          <a:noFill/>
          <a:ln>
            <a:noFill/>
          </a:ln>
        </p:spPr>
        <p:txBody>
          <a:bodyPr spcFirstLastPara="1" wrap="square" lIns="0" tIns="45700" rIns="91425" bIns="45700" anchor="b" anchorCtr="0">
            <a:noAutofit/>
          </a:bodyPr>
          <a:lstStyle>
            <a:lvl1pPr lvl="0" algn="l">
              <a:lnSpc>
                <a:spcPct val="96666"/>
              </a:lnSpc>
              <a:spcBef>
                <a:spcPts val="0"/>
              </a:spcBef>
              <a:spcAft>
                <a:spcPts val="0"/>
              </a:spcAft>
              <a:buClr>
                <a:srgbClr val="FF5F05"/>
              </a:buClr>
              <a:buSzPts val="6000"/>
              <a:buFont typeface="Arial"/>
              <a:buNone/>
              <a:defRPr sz="6000" b="1" i="0" cap="none">
                <a:solidFill>
                  <a:srgbClr val="FF5F0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1" name="Google Shape;121;p43"/>
          <p:cNvPicPr preferRelativeResize="0"/>
          <p:nvPr/>
        </p:nvPicPr>
        <p:blipFill rotWithShape="1">
          <a:blip r:embed="rId3">
            <a:alphaModFix/>
          </a:blip>
          <a:srcRect/>
          <a:stretch/>
        </p:blipFill>
        <p:spPr>
          <a:xfrm>
            <a:off x="658369" y="5888984"/>
            <a:ext cx="3542154" cy="60886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6_Title Slide">
  <p:cSld name="6_Title Slide">
    <p:bg>
      <p:bgPr>
        <a:blipFill>
          <a:blip r:embed="rId2">
            <a:alphaModFix/>
          </a:blip>
          <a:stretch>
            <a:fillRect/>
          </a:stretch>
        </a:blipFill>
        <a:effectLst/>
      </p:bgPr>
    </p:bg>
    <p:spTree>
      <p:nvGrpSpPr>
        <p:cNvPr id="1" name="Shape 122"/>
        <p:cNvGrpSpPr/>
        <p:nvPr/>
      </p:nvGrpSpPr>
      <p:grpSpPr>
        <a:xfrm>
          <a:off x="0" y="0"/>
          <a:ext cx="0" cy="0"/>
          <a:chOff x="0" y="0"/>
          <a:chExt cx="0" cy="0"/>
        </a:xfrm>
      </p:grpSpPr>
      <p:sp>
        <p:nvSpPr>
          <p:cNvPr id="123" name="Google Shape;123;p44"/>
          <p:cNvSpPr txBox="1">
            <a:spLocks noGrp="1"/>
          </p:cNvSpPr>
          <p:nvPr>
            <p:ph type="body" idx="1"/>
          </p:nvPr>
        </p:nvSpPr>
        <p:spPr>
          <a:xfrm>
            <a:off x="658368" y="3968496"/>
            <a:ext cx="5783996" cy="1650381"/>
          </a:xfrm>
          <a:prstGeom prst="rect">
            <a:avLst/>
          </a:prstGeom>
          <a:noFill/>
          <a:ln>
            <a:noFill/>
          </a:ln>
        </p:spPr>
        <p:txBody>
          <a:bodyPr spcFirstLastPara="1" wrap="square" lIns="0" tIns="45700" rIns="91425" bIns="45700" anchor="t" anchorCtr="0">
            <a:noAutofit/>
          </a:bodyPr>
          <a:lstStyle>
            <a:lvl1pPr marL="457200" lvl="0" indent="-228600" algn="l">
              <a:lnSpc>
                <a:spcPct val="130000"/>
              </a:lnSpc>
              <a:spcBef>
                <a:spcPts val="600"/>
              </a:spcBef>
              <a:spcAft>
                <a:spcPts val="0"/>
              </a:spcAft>
              <a:buSzPts val="3360"/>
              <a:buNone/>
              <a:defRPr sz="2800" b="0" i="0">
                <a:solidFill>
                  <a:schemeClr val="lt1"/>
                </a:solidFill>
                <a:latin typeface="Arial"/>
                <a:ea typeface="Arial"/>
                <a:cs typeface="Arial"/>
                <a:sym typeface="Arial"/>
              </a:defRPr>
            </a:lvl1pPr>
            <a:lvl2pPr marL="914400" lvl="1" indent="-365760" algn="l">
              <a:lnSpc>
                <a:spcPct val="130000"/>
              </a:lnSpc>
              <a:spcBef>
                <a:spcPts val="600"/>
              </a:spcBef>
              <a:spcAft>
                <a:spcPts val="0"/>
              </a:spcAft>
              <a:buSzPts val="2160"/>
              <a:buChar char="-"/>
              <a:defRPr/>
            </a:lvl2pPr>
            <a:lvl3pPr marL="1371600" lvl="2" indent="-365760" algn="l">
              <a:lnSpc>
                <a:spcPct val="130000"/>
              </a:lnSpc>
              <a:spcBef>
                <a:spcPts val="600"/>
              </a:spcBef>
              <a:spcAft>
                <a:spcPts val="0"/>
              </a:spcAft>
              <a:buSzPts val="2160"/>
              <a:buChar char="-"/>
              <a:defRPr/>
            </a:lvl3pPr>
            <a:lvl4pPr marL="1828800" lvl="3" indent="-365760" algn="l">
              <a:lnSpc>
                <a:spcPct val="130000"/>
              </a:lnSpc>
              <a:spcBef>
                <a:spcPts val="600"/>
              </a:spcBef>
              <a:spcAft>
                <a:spcPts val="0"/>
              </a:spcAft>
              <a:buSzPts val="2160"/>
              <a:buChar char="-"/>
              <a:defRPr/>
            </a:lvl4pPr>
            <a:lvl5pPr marL="2286000" lvl="4" indent="-365760" algn="l">
              <a:lnSpc>
                <a:spcPct val="130000"/>
              </a:lnSpc>
              <a:spcBef>
                <a:spcPts val="600"/>
              </a:spcBef>
              <a:spcAft>
                <a:spcPts val="0"/>
              </a:spcAft>
              <a:buSzPts val="216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44"/>
          <p:cNvSpPr txBox="1">
            <a:spLocks noGrp="1"/>
          </p:cNvSpPr>
          <p:nvPr>
            <p:ph type="ctrTitle"/>
          </p:nvPr>
        </p:nvSpPr>
        <p:spPr>
          <a:xfrm>
            <a:off x="658368" y="1490472"/>
            <a:ext cx="5783996" cy="2386584"/>
          </a:xfrm>
          <a:prstGeom prst="rect">
            <a:avLst/>
          </a:prstGeom>
          <a:noFill/>
          <a:ln>
            <a:noFill/>
          </a:ln>
        </p:spPr>
        <p:txBody>
          <a:bodyPr spcFirstLastPara="1" wrap="square" lIns="0" tIns="45700" rIns="91425" bIns="45700" anchor="b" anchorCtr="0">
            <a:noAutofit/>
          </a:bodyPr>
          <a:lstStyle>
            <a:lvl1pPr lvl="0" algn="l">
              <a:lnSpc>
                <a:spcPct val="96666"/>
              </a:lnSpc>
              <a:spcBef>
                <a:spcPts val="0"/>
              </a:spcBef>
              <a:spcAft>
                <a:spcPts val="0"/>
              </a:spcAft>
              <a:buClr>
                <a:schemeClr val="lt1"/>
              </a:buClr>
              <a:buSzPts val="6000"/>
              <a:buFont typeface="Arial"/>
              <a:buNone/>
              <a:defRPr sz="6000" b="1" i="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44"/>
          <p:cNvSpPr>
            <a:spLocks noGrp="1"/>
          </p:cNvSpPr>
          <p:nvPr>
            <p:ph type="pic" idx="2"/>
          </p:nvPr>
        </p:nvSpPr>
        <p:spPr>
          <a:xfrm flipH="1">
            <a:off x="7078130" y="995819"/>
            <a:ext cx="5113867" cy="5862181"/>
          </a:xfrm>
          <a:prstGeom prst="round1Rect">
            <a:avLst>
              <a:gd name="adj" fmla="val 16667"/>
            </a:avLst>
          </a:prstGeom>
          <a:solidFill>
            <a:srgbClr val="BFBFBF"/>
          </a:solidFill>
          <a:ln>
            <a:noFill/>
          </a:ln>
        </p:spPr>
      </p:sp>
      <p:pic>
        <p:nvPicPr>
          <p:cNvPr id="126" name="Google Shape;126;p44"/>
          <p:cNvPicPr preferRelativeResize="0"/>
          <p:nvPr/>
        </p:nvPicPr>
        <p:blipFill rotWithShape="1">
          <a:blip r:embed="rId3">
            <a:alphaModFix/>
          </a:blip>
          <a:srcRect/>
          <a:stretch/>
        </p:blipFill>
        <p:spPr>
          <a:xfrm>
            <a:off x="658368" y="5769954"/>
            <a:ext cx="2800928" cy="72789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5_Title Slide">
  <p:cSld name="5_Title Slide">
    <p:bg>
      <p:bgPr>
        <a:blipFill>
          <a:blip r:embed="rId2">
            <a:alphaModFix/>
          </a:blip>
          <a:stretch>
            <a:fillRect/>
          </a:stretch>
        </a:blipFill>
        <a:effectLst/>
      </p:bgPr>
    </p:bg>
    <p:spTree>
      <p:nvGrpSpPr>
        <p:cNvPr id="1" name="Shape 20"/>
        <p:cNvGrpSpPr/>
        <p:nvPr/>
      </p:nvGrpSpPr>
      <p:grpSpPr>
        <a:xfrm>
          <a:off x="0" y="0"/>
          <a:ext cx="0" cy="0"/>
          <a:chOff x="0" y="0"/>
          <a:chExt cx="0" cy="0"/>
        </a:xfrm>
      </p:grpSpPr>
      <p:sp>
        <p:nvSpPr>
          <p:cNvPr id="21" name="Google Shape;21;p27"/>
          <p:cNvSpPr txBox="1">
            <a:spLocks noGrp="1"/>
          </p:cNvSpPr>
          <p:nvPr>
            <p:ph type="body" idx="1"/>
          </p:nvPr>
        </p:nvSpPr>
        <p:spPr>
          <a:xfrm>
            <a:off x="658368" y="3968496"/>
            <a:ext cx="6638544" cy="1650381"/>
          </a:xfrm>
          <a:prstGeom prst="rect">
            <a:avLst/>
          </a:prstGeom>
          <a:noFill/>
          <a:ln>
            <a:noFill/>
          </a:ln>
        </p:spPr>
        <p:txBody>
          <a:bodyPr spcFirstLastPara="1" wrap="square" lIns="0" tIns="45700" rIns="91425" bIns="45700" anchor="t" anchorCtr="0">
            <a:noAutofit/>
          </a:bodyPr>
          <a:lstStyle>
            <a:lvl1pPr marL="457200" lvl="0" indent="-228600" algn="l">
              <a:lnSpc>
                <a:spcPct val="130000"/>
              </a:lnSpc>
              <a:spcBef>
                <a:spcPts val="600"/>
              </a:spcBef>
              <a:spcAft>
                <a:spcPts val="0"/>
              </a:spcAft>
              <a:buSzPts val="3360"/>
              <a:buNone/>
              <a:defRPr sz="2800" b="0" i="0">
                <a:solidFill>
                  <a:schemeClr val="lt1"/>
                </a:solidFill>
                <a:latin typeface="Arial"/>
                <a:ea typeface="Arial"/>
                <a:cs typeface="Arial"/>
                <a:sym typeface="Arial"/>
              </a:defRPr>
            </a:lvl1pPr>
            <a:lvl2pPr marL="914400" lvl="1" indent="-365760" algn="l">
              <a:lnSpc>
                <a:spcPct val="130000"/>
              </a:lnSpc>
              <a:spcBef>
                <a:spcPts val="600"/>
              </a:spcBef>
              <a:spcAft>
                <a:spcPts val="0"/>
              </a:spcAft>
              <a:buSzPts val="2160"/>
              <a:buChar char="-"/>
              <a:defRPr/>
            </a:lvl2pPr>
            <a:lvl3pPr marL="1371600" lvl="2" indent="-365760" algn="l">
              <a:lnSpc>
                <a:spcPct val="130000"/>
              </a:lnSpc>
              <a:spcBef>
                <a:spcPts val="600"/>
              </a:spcBef>
              <a:spcAft>
                <a:spcPts val="0"/>
              </a:spcAft>
              <a:buSzPts val="2160"/>
              <a:buChar char="-"/>
              <a:defRPr/>
            </a:lvl3pPr>
            <a:lvl4pPr marL="1828800" lvl="3" indent="-365760" algn="l">
              <a:lnSpc>
                <a:spcPct val="130000"/>
              </a:lnSpc>
              <a:spcBef>
                <a:spcPts val="600"/>
              </a:spcBef>
              <a:spcAft>
                <a:spcPts val="0"/>
              </a:spcAft>
              <a:buSzPts val="2160"/>
              <a:buChar char="-"/>
              <a:defRPr/>
            </a:lvl4pPr>
            <a:lvl5pPr marL="2286000" lvl="4" indent="-365760" algn="l">
              <a:lnSpc>
                <a:spcPct val="130000"/>
              </a:lnSpc>
              <a:spcBef>
                <a:spcPts val="600"/>
              </a:spcBef>
              <a:spcAft>
                <a:spcPts val="0"/>
              </a:spcAft>
              <a:buSzPts val="216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27"/>
          <p:cNvSpPr txBox="1">
            <a:spLocks noGrp="1"/>
          </p:cNvSpPr>
          <p:nvPr>
            <p:ph type="ctrTitle"/>
          </p:nvPr>
        </p:nvSpPr>
        <p:spPr>
          <a:xfrm>
            <a:off x="658368" y="1490472"/>
            <a:ext cx="6638544" cy="2386584"/>
          </a:xfrm>
          <a:prstGeom prst="rect">
            <a:avLst/>
          </a:prstGeom>
          <a:noFill/>
          <a:ln>
            <a:noFill/>
          </a:ln>
        </p:spPr>
        <p:txBody>
          <a:bodyPr spcFirstLastPara="1" wrap="square" lIns="0" tIns="45700" rIns="91425" bIns="45700" anchor="b" anchorCtr="0">
            <a:noAutofit/>
          </a:bodyPr>
          <a:lstStyle>
            <a:lvl1pPr lvl="0" algn="l">
              <a:lnSpc>
                <a:spcPct val="96666"/>
              </a:lnSpc>
              <a:spcBef>
                <a:spcPts val="0"/>
              </a:spcBef>
              <a:spcAft>
                <a:spcPts val="0"/>
              </a:spcAft>
              <a:buClr>
                <a:schemeClr val="lt1"/>
              </a:buClr>
              <a:buSzPts val="6000"/>
              <a:buFont typeface="Arial"/>
              <a:buNone/>
              <a:defRPr sz="6000" b="1" i="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3" name="Google Shape;23;p27"/>
          <p:cNvPicPr preferRelativeResize="0"/>
          <p:nvPr/>
        </p:nvPicPr>
        <p:blipFill rotWithShape="1">
          <a:blip r:embed="rId3">
            <a:alphaModFix/>
          </a:blip>
          <a:srcRect/>
          <a:stretch/>
        </p:blipFill>
        <p:spPr>
          <a:xfrm>
            <a:off x="658368" y="5769954"/>
            <a:ext cx="2800928" cy="72789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127"/>
        <p:cNvGrpSpPr/>
        <p:nvPr/>
      </p:nvGrpSpPr>
      <p:grpSpPr>
        <a:xfrm>
          <a:off x="0" y="0"/>
          <a:ext cx="0" cy="0"/>
          <a:chOff x="0" y="0"/>
          <a:chExt cx="0" cy="0"/>
        </a:xfrm>
      </p:grpSpPr>
      <p:sp>
        <p:nvSpPr>
          <p:cNvPr id="128" name="Google Shape;128;p45"/>
          <p:cNvSpPr txBox="1">
            <a:spLocks noGrp="1"/>
          </p:cNvSpPr>
          <p:nvPr>
            <p:ph type="body" idx="1"/>
          </p:nvPr>
        </p:nvSpPr>
        <p:spPr>
          <a:xfrm>
            <a:off x="658368" y="5716876"/>
            <a:ext cx="10941960" cy="639363"/>
          </a:xfrm>
          <a:prstGeom prst="rect">
            <a:avLst/>
          </a:prstGeom>
          <a:noFill/>
          <a:ln>
            <a:noFill/>
          </a:ln>
        </p:spPr>
        <p:txBody>
          <a:bodyPr spcFirstLastPara="1" wrap="square" lIns="0" tIns="45700" rIns="91425" bIns="45700" anchor="t" anchorCtr="0">
            <a:noAutofit/>
          </a:bodyPr>
          <a:lstStyle>
            <a:lvl1pPr marL="457200" lvl="0" indent="-228600" algn="ctr">
              <a:lnSpc>
                <a:spcPct val="130000"/>
              </a:lnSpc>
              <a:spcBef>
                <a:spcPts val="600"/>
              </a:spcBef>
              <a:spcAft>
                <a:spcPts val="0"/>
              </a:spcAft>
              <a:buSzPts val="3360"/>
              <a:buNone/>
              <a:defRPr sz="2800" b="0" i="0">
                <a:solidFill>
                  <a:schemeClr val="lt1"/>
                </a:solidFill>
                <a:latin typeface="Arial"/>
                <a:ea typeface="Arial"/>
                <a:cs typeface="Arial"/>
                <a:sym typeface="Arial"/>
              </a:defRPr>
            </a:lvl1pPr>
            <a:lvl2pPr marL="914400" lvl="1" indent="-365760" algn="l">
              <a:lnSpc>
                <a:spcPct val="130000"/>
              </a:lnSpc>
              <a:spcBef>
                <a:spcPts val="600"/>
              </a:spcBef>
              <a:spcAft>
                <a:spcPts val="0"/>
              </a:spcAft>
              <a:buSzPts val="2160"/>
              <a:buChar char="-"/>
              <a:defRPr/>
            </a:lvl2pPr>
            <a:lvl3pPr marL="1371600" lvl="2" indent="-365760" algn="l">
              <a:lnSpc>
                <a:spcPct val="130000"/>
              </a:lnSpc>
              <a:spcBef>
                <a:spcPts val="600"/>
              </a:spcBef>
              <a:spcAft>
                <a:spcPts val="0"/>
              </a:spcAft>
              <a:buSzPts val="2160"/>
              <a:buChar char="-"/>
              <a:defRPr/>
            </a:lvl3pPr>
            <a:lvl4pPr marL="1828800" lvl="3" indent="-365760" algn="l">
              <a:lnSpc>
                <a:spcPct val="130000"/>
              </a:lnSpc>
              <a:spcBef>
                <a:spcPts val="600"/>
              </a:spcBef>
              <a:spcAft>
                <a:spcPts val="0"/>
              </a:spcAft>
              <a:buSzPts val="2160"/>
              <a:buChar char="-"/>
              <a:defRPr/>
            </a:lvl4pPr>
            <a:lvl5pPr marL="2286000" lvl="4" indent="-365760" algn="l">
              <a:lnSpc>
                <a:spcPct val="130000"/>
              </a:lnSpc>
              <a:spcBef>
                <a:spcPts val="600"/>
              </a:spcBef>
              <a:spcAft>
                <a:spcPts val="0"/>
              </a:spcAft>
              <a:buSzPts val="216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45"/>
          <p:cNvSpPr txBox="1">
            <a:spLocks noGrp="1"/>
          </p:cNvSpPr>
          <p:nvPr>
            <p:ph type="ctrTitle"/>
          </p:nvPr>
        </p:nvSpPr>
        <p:spPr>
          <a:xfrm>
            <a:off x="658367" y="3902240"/>
            <a:ext cx="10941961" cy="1650381"/>
          </a:xfrm>
          <a:prstGeom prst="rect">
            <a:avLst/>
          </a:prstGeom>
          <a:noFill/>
          <a:ln>
            <a:noFill/>
          </a:ln>
        </p:spPr>
        <p:txBody>
          <a:bodyPr spcFirstLastPara="1" wrap="square" lIns="0" tIns="45700" rIns="91425" bIns="45700" anchor="b" anchorCtr="0">
            <a:noAutofit/>
          </a:bodyPr>
          <a:lstStyle>
            <a:lvl1pPr lvl="0" algn="ctr">
              <a:lnSpc>
                <a:spcPct val="96666"/>
              </a:lnSpc>
              <a:spcBef>
                <a:spcPts val="0"/>
              </a:spcBef>
              <a:spcAft>
                <a:spcPts val="0"/>
              </a:spcAft>
              <a:buClr>
                <a:schemeClr val="lt1"/>
              </a:buClr>
              <a:buSzPts val="6000"/>
              <a:buFont typeface="Arial"/>
              <a:buNone/>
              <a:defRPr sz="6000" b="1" i="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30" name="Google Shape;130;p45"/>
          <p:cNvPicPr preferRelativeResize="0"/>
          <p:nvPr/>
        </p:nvPicPr>
        <p:blipFill rotWithShape="1">
          <a:blip r:embed="rId3">
            <a:alphaModFix/>
          </a:blip>
          <a:srcRect/>
          <a:stretch/>
        </p:blipFill>
        <p:spPr>
          <a:xfrm>
            <a:off x="3012075" y="1883736"/>
            <a:ext cx="6167849" cy="106019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7_Title Slide">
  <p:cSld name="7_Title Slide">
    <p:bg>
      <p:bgPr>
        <a:blipFill>
          <a:blip r:embed="rId2">
            <a:alphaModFix/>
          </a:blip>
          <a:stretch>
            <a:fillRect/>
          </a:stretch>
        </a:blipFill>
        <a:effectLst/>
      </p:bgPr>
    </p:bg>
    <p:spTree>
      <p:nvGrpSpPr>
        <p:cNvPr id="1" name="Shape 131"/>
        <p:cNvGrpSpPr/>
        <p:nvPr/>
      </p:nvGrpSpPr>
      <p:grpSpPr>
        <a:xfrm>
          <a:off x="0" y="0"/>
          <a:ext cx="0" cy="0"/>
          <a:chOff x="0" y="0"/>
          <a:chExt cx="0" cy="0"/>
        </a:xfrm>
      </p:grpSpPr>
      <p:sp>
        <p:nvSpPr>
          <p:cNvPr id="132" name="Google Shape;132;p46"/>
          <p:cNvSpPr txBox="1">
            <a:spLocks noGrp="1"/>
          </p:cNvSpPr>
          <p:nvPr>
            <p:ph type="body" idx="1"/>
          </p:nvPr>
        </p:nvSpPr>
        <p:spPr>
          <a:xfrm>
            <a:off x="658368" y="5716876"/>
            <a:ext cx="10941960" cy="639363"/>
          </a:xfrm>
          <a:prstGeom prst="rect">
            <a:avLst/>
          </a:prstGeom>
          <a:noFill/>
          <a:ln>
            <a:noFill/>
          </a:ln>
        </p:spPr>
        <p:txBody>
          <a:bodyPr spcFirstLastPara="1" wrap="square" lIns="0" tIns="45700" rIns="91425" bIns="45700" anchor="t" anchorCtr="0">
            <a:noAutofit/>
          </a:bodyPr>
          <a:lstStyle>
            <a:lvl1pPr marL="457200" lvl="0" indent="-228600" algn="ctr">
              <a:lnSpc>
                <a:spcPct val="130000"/>
              </a:lnSpc>
              <a:spcBef>
                <a:spcPts val="600"/>
              </a:spcBef>
              <a:spcAft>
                <a:spcPts val="0"/>
              </a:spcAft>
              <a:buSzPts val="3360"/>
              <a:buNone/>
              <a:defRPr sz="2800" b="0" i="0">
                <a:solidFill>
                  <a:schemeClr val="lt1"/>
                </a:solidFill>
                <a:latin typeface="Arial"/>
                <a:ea typeface="Arial"/>
                <a:cs typeface="Arial"/>
                <a:sym typeface="Arial"/>
              </a:defRPr>
            </a:lvl1pPr>
            <a:lvl2pPr marL="914400" lvl="1" indent="-365760" algn="l">
              <a:lnSpc>
                <a:spcPct val="130000"/>
              </a:lnSpc>
              <a:spcBef>
                <a:spcPts val="600"/>
              </a:spcBef>
              <a:spcAft>
                <a:spcPts val="0"/>
              </a:spcAft>
              <a:buSzPts val="2160"/>
              <a:buChar char="-"/>
              <a:defRPr/>
            </a:lvl2pPr>
            <a:lvl3pPr marL="1371600" lvl="2" indent="-365760" algn="l">
              <a:lnSpc>
                <a:spcPct val="130000"/>
              </a:lnSpc>
              <a:spcBef>
                <a:spcPts val="600"/>
              </a:spcBef>
              <a:spcAft>
                <a:spcPts val="0"/>
              </a:spcAft>
              <a:buSzPts val="2160"/>
              <a:buChar char="-"/>
              <a:defRPr/>
            </a:lvl3pPr>
            <a:lvl4pPr marL="1828800" lvl="3" indent="-365760" algn="l">
              <a:lnSpc>
                <a:spcPct val="130000"/>
              </a:lnSpc>
              <a:spcBef>
                <a:spcPts val="600"/>
              </a:spcBef>
              <a:spcAft>
                <a:spcPts val="0"/>
              </a:spcAft>
              <a:buSzPts val="2160"/>
              <a:buChar char="-"/>
              <a:defRPr/>
            </a:lvl4pPr>
            <a:lvl5pPr marL="2286000" lvl="4" indent="-365760" algn="l">
              <a:lnSpc>
                <a:spcPct val="130000"/>
              </a:lnSpc>
              <a:spcBef>
                <a:spcPts val="600"/>
              </a:spcBef>
              <a:spcAft>
                <a:spcPts val="0"/>
              </a:spcAft>
              <a:buSzPts val="216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46"/>
          <p:cNvSpPr txBox="1">
            <a:spLocks noGrp="1"/>
          </p:cNvSpPr>
          <p:nvPr>
            <p:ph type="ctrTitle"/>
          </p:nvPr>
        </p:nvSpPr>
        <p:spPr>
          <a:xfrm>
            <a:off x="658367" y="3902240"/>
            <a:ext cx="10941961" cy="1650381"/>
          </a:xfrm>
          <a:prstGeom prst="rect">
            <a:avLst/>
          </a:prstGeom>
          <a:noFill/>
          <a:ln>
            <a:noFill/>
          </a:ln>
        </p:spPr>
        <p:txBody>
          <a:bodyPr spcFirstLastPara="1" wrap="square" lIns="0" tIns="45700" rIns="91425" bIns="45700" anchor="b" anchorCtr="0">
            <a:noAutofit/>
          </a:bodyPr>
          <a:lstStyle>
            <a:lvl1pPr lvl="0" algn="ctr">
              <a:lnSpc>
                <a:spcPct val="96666"/>
              </a:lnSpc>
              <a:spcBef>
                <a:spcPts val="0"/>
              </a:spcBef>
              <a:spcAft>
                <a:spcPts val="0"/>
              </a:spcAft>
              <a:buClr>
                <a:schemeClr val="lt1"/>
              </a:buClr>
              <a:buSzPts val="6000"/>
              <a:buFont typeface="Arial"/>
              <a:buNone/>
              <a:defRPr sz="6000" b="1" i="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34" name="Google Shape;134;p46"/>
          <p:cNvPicPr preferRelativeResize="0"/>
          <p:nvPr/>
        </p:nvPicPr>
        <p:blipFill rotWithShape="1">
          <a:blip r:embed="rId3">
            <a:alphaModFix/>
          </a:blip>
          <a:srcRect/>
          <a:stretch/>
        </p:blipFill>
        <p:spPr>
          <a:xfrm>
            <a:off x="3547829" y="1751626"/>
            <a:ext cx="5096339" cy="132441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35"/>
        <p:cNvGrpSpPr/>
        <p:nvPr/>
      </p:nvGrpSpPr>
      <p:grpSpPr>
        <a:xfrm>
          <a:off x="0" y="0"/>
          <a:ext cx="0" cy="0"/>
          <a:chOff x="0" y="0"/>
          <a:chExt cx="0" cy="0"/>
        </a:xfrm>
      </p:grpSpPr>
      <p:sp>
        <p:nvSpPr>
          <p:cNvPr id="136" name="Google Shape;136;p47"/>
          <p:cNvSpPr txBox="1">
            <a:spLocks noGrp="1"/>
          </p:cNvSpPr>
          <p:nvPr>
            <p:ph type="title"/>
          </p:nvPr>
        </p:nvSpPr>
        <p:spPr>
          <a:xfrm>
            <a:off x="566928" y="1499616"/>
            <a:ext cx="11037884" cy="590931"/>
          </a:xfrm>
          <a:prstGeom prst="rect">
            <a:avLst/>
          </a:prstGeom>
          <a:noFill/>
          <a:ln>
            <a:noFill/>
          </a:ln>
        </p:spPr>
        <p:txBody>
          <a:bodyPr spcFirstLastPara="1" wrap="square" lIns="91425" tIns="45700" rIns="91425" bIns="45700" anchor="b" anchorCtr="0">
            <a:spAutoFit/>
          </a:bodyPr>
          <a:lstStyle>
            <a:lvl1pPr lvl="0" algn="l">
              <a:lnSpc>
                <a:spcPct val="90000"/>
              </a:lnSpc>
              <a:spcBef>
                <a:spcPts val="0"/>
              </a:spcBef>
              <a:spcAft>
                <a:spcPts val="0"/>
              </a:spcAft>
              <a:buClr>
                <a:srgbClr val="FF5F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47"/>
          <p:cNvSpPr txBox="1">
            <a:spLocks noGrp="1"/>
          </p:cNvSpPr>
          <p:nvPr>
            <p:ph type="ftr" idx="11"/>
          </p:nvPr>
        </p:nvSpPr>
        <p:spPr>
          <a:xfrm>
            <a:off x="725391" y="6356350"/>
            <a:ext cx="3093573" cy="3651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47"/>
          <p:cNvSpPr txBox="1">
            <a:spLocks noGrp="1"/>
          </p:cNvSpPr>
          <p:nvPr>
            <p:ph type="sldNum" idx="12"/>
          </p:nvPr>
        </p:nvSpPr>
        <p:spPr>
          <a:xfrm>
            <a:off x="11234478" y="6354827"/>
            <a:ext cx="372217" cy="276999"/>
          </a:xfrm>
          <a:prstGeom prst="rect">
            <a:avLst/>
          </a:prstGeom>
          <a:solidFill>
            <a:schemeClr val="lt1"/>
          </a:solidFill>
          <a:ln>
            <a:noFill/>
          </a:ln>
        </p:spPr>
        <p:txBody>
          <a:bodyPr spcFirstLastPara="1" wrap="square" lIns="91425" tIns="45700" rIns="91425" bIns="45700" anchor="ctr" anchorCtr="0">
            <a:sp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32F4F2-6BCB-E2A6-BF14-55C777A83E5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Accent">
            <a:extLst>
              <a:ext uri="{FF2B5EF4-FFF2-40B4-BE49-F238E27FC236}">
                <a16:creationId xmlns:a16="http://schemas.microsoft.com/office/drawing/2014/main" id="{A4CD8BB7-0ED5-85FC-E344-1C112A4EBA76}"/>
              </a:ext>
              <a:ext uri="{C183D7F6-B498-43B3-948B-1728B52AA6E4}">
                <adec:decorative xmlns:adec="http://schemas.microsoft.com/office/drawing/2017/decorative" val="1"/>
              </a:ext>
            </a:extLst>
          </p:cNvPr>
          <p:cNvSpPr/>
          <p:nvPr userDrawn="1"/>
        </p:nvSpPr>
        <p:spPr>
          <a:xfrm>
            <a:off x="2895872" y="1832610"/>
            <a:ext cx="95250" cy="319278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Title 6">
            <a:extLst>
              <a:ext uri="{FF2B5EF4-FFF2-40B4-BE49-F238E27FC236}">
                <a16:creationId xmlns:a16="http://schemas.microsoft.com/office/drawing/2014/main" id="{6C5F9852-BDFC-7251-F9A8-98DEA10266ED}"/>
              </a:ext>
            </a:extLst>
          </p:cNvPr>
          <p:cNvSpPr>
            <a:spLocks noGrp="1"/>
          </p:cNvSpPr>
          <p:nvPr>
            <p:ph type="title" hasCustomPrompt="1"/>
          </p:nvPr>
        </p:nvSpPr>
        <p:spPr>
          <a:xfrm>
            <a:off x="3283131" y="1958297"/>
            <a:ext cx="8569236" cy="1614486"/>
          </a:xfrm>
        </p:spPr>
        <p:txBody>
          <a:bodyPr anchor="t">
            <a:normAutofit/>
          </a:bodyPr>
          <a:lstStyle>
            <a:lvl1pPr algn="ctr">
              <a:defRPr sz="6000">
                <a:solidFill>
                  <a:schemeClr val="bg1"/>
                </a:solidFill>
              </a:defRPr>
            </a:lvl1pPr>
          </a:lstStyle>
          <a:p>
            <a:r>
              <a:rPr lang="en-US" dirty="0"/>
              <a:t>Presentation Title</a:t>
            </a:r>
          </a:p>
        </p:txBody>
      </p:sp>
      <p:sp>
        <p:nvSpPr>
          <p:cNvPr id="12" name="Department/unit name placeholder">
            <a:extLst>
              <a:ext uri="{FF2B5EF4-FFF2-40B4-BE49-F238E27FC236}">
                <a16:creationId xmlns:a16="http://schemas.microsoft.com/office/drawing/2014/main" id="{497620D0-FD2F-C1C0-438F-BA156FAA85AB}"/>
              </a:ext>
            </a:extLst>
          </p:cNvPr>
          <p:cNvSpPr>
            <a:spLocks noGrp="1"/>
          </p:cNvSpPr>
          <p:nvPr>
            <p:ph type="body" sz="quarter" idx="11" hasCustomPrompt="1"/>
          </p:nvPr>
        </p:nvSpPr>
        <p:spPr>
          <a:xfrm>
            <a:off x="3285601" y="3489452"/>
            <a:ext cx="8569235" cy="767969"/>
          </a:xfrm>
          <a:prstGeom prst="rect">
            <a:avLst/>
          </a:prstGeom>
        </p:spPr>
        <p:txBody>
          <a:bodyPr>
            <a:normAutofit/>
          </a:bodyPr>
          <a:lstStyle>
            <a:lvl1pPr marL="0" indent="0" algn="ctr">
              <a:buNone/>
              <a:defRPr sz="3600">
                <a:solidFill>
                  <a:schemeClr val="bg1"/>
                </a:solidFill>
                <a:latin typeface="+mn-lt"/>
              </a:defRPr>
            </a:lvl1pPr>
          </a:lstStyle>
          <a:p>
            <a:r>
              <a:rPr lang="en-US" dirty="0"/>
              <a:t>Department/Unit Name</a:t>
            </a:r>
          </a:p>
        </p:txBody>
      </p:sp>
      <p:sp>
        <p:nvSpPr>
          <p:cNvPr id="8" name="Date Placeholder">
            <a:extLst>
              <a:ext uri="{FF2B5EF4-FFF2-40B4-BE49-F238E27FC236}">
                <a16:creationId xmlns:a16="http://schemas.microsoft.com/office/drawing/2014/main" id="{D3A57C1C-6F1A-1705-E0D4-BE50DA86250D}"/>
              </a:ext>
            </a:extLst>
          </p:cNvPr>
          <p:cNvSpPr>
            <a:spLocks noGrp="1"/>
          </p:cNvSpPr>
          <p:nvPr>
            <p:ph type="body" sz="quarter" idx="12" hasCustomPrompt="1"/>
          </p:nvPr>
        </p:nvSpPr>
        <p:spPr>
          <a:xfrm>
            <a:off x="3285601" y="4257421"/>
            <a:ext cx="8569235" cy="767969"/>
          </a:xfrm>
          <a:prstGeom prst="rect">
            <a:avLst/>
          </a:prstGeom>
        </p:spPr>
        <p:txBody>
          <a:bodyPr>
            <a:normAutofit/>
          </a:bodyPr>
          <a:lstStyle>
            <a:lvl1pPr marL="0" indent="0" algn="ctr">
              <a:buNone/>
              <a:defRPr sz="3600">
                <a:solidFill>
                  <a:schemeClr val="bg1"/>
                </a:solidFill>
                <a:latin typeface="+mn-lt"/>
              </a:defRPr>
            </a:lvl1pPr>
          </a:lstStyle>
          <a:p>
            <a:r>
              <a:rPr lang="en-US" dirty="0"/>
              <a:t>Date</a:t>
            </a:r>
          </a:p>
        </p:txBody>
      </p:sp>
    </p:spTree>
    <p:extLst>
      <p:ext uri="{BB962C8B-B14F-4D97-AF65-F5344CB8AC3E}">
        <p14:creationId xmlns:p14="http://schemas.microsoft.com/office/powerpoint/2010/main" val="4032554043"/>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losing Art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F629A3-552F-E006-13D5-0CE1F4DDF8A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85"/>
            <a:ext cx="12192000" cy="6854430"/>
          </a:xfrm>
          <a:prstGeom prst="rect">
            <a:avLst/>
          </a:prstGeom>
        </p:spPr>
      </p:pic>
    </p:spTree>
    <p:extLst>
      <p:ext uri="{BB962C8B-B14F-4D97-AF65-F5344CB8AC3E}">
        <p14:creationId xmlns:p14="http://schemas.microsoft.com/office/powerpoint/2010/main" val="3777362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Slide 4">
    <p:spTree>
      <p:nvGrpSpPr>
        <p:cNvPr id="1" name=""/>
        <p:cNvGrpSpPr/>
        <p:nvPr/>
      </p:nvGrpSpPr>
      <p:grpSpPr>
        <a:xfrm>
          <a:off x="0" y="0"/>
          <a:ext cx="0" cy="0"/>
          <a:chOff x="0" y="0"/>
          <a:chExt cx="0" cy="0"/>
        </a:xfrm>
      </p:grpSpPr>
      <p:pic>
        <p:nvPicPr>
          <p:cNvPr id="11" name="Background">
            <a:extLst>
              <a:ext uri="{FF2B5EF4-FFF2-40B4-BE49-F238E27FC236}">
                <a16:creationId xmlns:a16="http://schemas.microsoft.com/office/drawing/2014/main" id="{4A6F8600-C465-A237-F197-C96A708B3AE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639" y="3172"/>
            <a:ext cx="12180721" cy="6851656"/>
          </a:xfrm>
          <a:prstGeom prst="rect">
            <a:avLst/>
          </a:prstGeom>
        </p:spPr>
      </p:pic>
      <p:pic>
        <p:nvPicPr>
          <p:cNvPr id="2" name="Block I">
            <a:extLst>
              <a:ext uri="{FF2B5EF4-FFF2-40B4-BE49-F238E27FC236}">
                <a16:creationId xmlns:a16="http://schemas.microsoft.com/office/drawing/2014/main" id="{D8D43620-9928-A654-AC46-BED2B131FC8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98275" y="279019"/>
            <a:ext cx="528575" cy="762367"/>
          </a:xfrm>
          <a:prstGeom prst="rect">
            <a:avLst/>
          </a:prstGeom>
        </p:spPr>
      </p:pic>
      <p:sp>
        <p:nvSpPr>
          <p:cNvPr id="4" name="Title 6">
            <a:extLst>
              <a:ext uri="{FF2B5EF4-FFF2-40B4-BE49-F238E27FC236}">
                <a16:creationId xmlns:a16="http://schemas.microsoft.com/office/drawing/2014/main" id="{68582E55-19DE-D3A6-A102-BEE797FEFA7B}"/>
              </a:ext>
            </a:extLst>
          </p:cNvPr>
          <p:cNvSpPr>
            <a:spLocks noGrp="1"/>
          </p:cNvSpPr>
          <p:nvPr>
            <p:ph type="title" hasCustomPrompt="1"/>
          </p:nvPr>
        </p:nvSpPr>
        <p:spPr>
          <a:xfrm>
            <a:off x="0" y="2163545"/>
            <a:ext cx="12189530" cy="1614487"/>
          </a:xfrm>
        </p:spPr>
        <p:txBody>
          <a:bodyPr anchor="t">
            <a:normAutofit/>
          </a:bodyPr>
          <a:lstStyle>
            <a:lvl1pPr algn="ctr">
              <a:defRPr sz="6000">
                <a:solidFill>
                  <a:schemeClr val="bg1"/>
                </a:solidFill>
              </a:defRPr>
            </a:lvl1pPr>
          </a:lstStyle>
          <a:p>
            <a:r>
              <a:rPr lang="en-US" dirty="0"/>
              <a:t>Presentation Title</a:t>
            </a:r>
          </a:p>
        </p:txBody>
      </p:sp>
      <p:sp>
        <p:nvSpPr>
          <p:cNvPr id="5" name="Department/Name Placeholder">
            <a:extLst>
              <a:ext uri="{FF2B5EF4-FFF2-40B4-BE49-F238E27FC236}">
                <a16:creationId xmlns:a16="http://schemas.microsoft.com/office/drawing/2014/main" id="{87E33E8E-94EC-D6F0-814A-4EDAFDEC863F}"/>
              </a:ext>
            </a:extLst>
          </p:cNvPr>
          <p:cNvSpPr>
            <a:spLocks noGrp="1"/>
          </p:cNvSpPr>
          <p:nvPr>
            <p:ph type="body" sz="quarter" idx="11" hasCustomPrompt="1"/>
          </p:nvPr>
        </p:nvSpPr>
        <p:spPr>
          <a:xfrm>
            <a:off x="2471" y="3694701"/>
            <a:ext cx="12189530" cy="787847"/>
          </a:xfrm>
          <a:prstGeom prst="rect">
            <a:avLst/>
          </a:prstGeom>
        </p:spPr>
        <p:txBody>
          <a:bodyPr>
            <a:normAutofit/>
          </a:bodyPr>
          <a:lstStyle>
            <a:lvl1pPr marL="0" indent="0" algn="ctr">
              <a:buNone/>
              <a:defRPr sz="3600">
                <a:solidFill>
                  <a:schemeClr val="bg1"/>
                </a:solidFill>
                <a:latin typeface="+mn-lt"/>
              </a:defRPr>
            </a:lvl1pPr>
          </a:lstStyle>
          <a:p>
            <a:r>
              <a:rPr lang="en-US" dirty="0"/>
              <a:t>Department/Unit Name</a:t>
            </a:r>
          </a:p>
        </p:txBody>
      </p:sp>
      <p:sp>
        <p:nvSpPr>
          <p:cNvPr id="6" name="Date Placeholder">
            <a:extLst>
              <a:ext uri="{FF2B5EF4-FFF2-40B4-BE49-F238E27FC236}">
                <a16:creationId xmlns:a16="http://schemas.microsoft.com/office/drawing/2014/main" id="{53FE06C4-A829-23E6-0677-AB297591F4CC}"/>
              </a:ext>
            </a:extLst>
          </p:cNvPr>
          <p:cNvSpPr>
            <a:spLocks noGrp="1"/>
          </p:cNvSpPr>
          <p:nvPr>
            <p:ph type="body" sz="quarter" idx="12" hasCustomPrompt="1"/>
          </p:nvPr>
        </p:nvSpPr>
        <p:spPr>
          <a:xfrm>
            <a:off x="0" y="4500134"/>
            <a:ext cx="12189530" cy="787847"/>
          </a:xfrm>
          <a:prstGeom prst="rect">
            <a:avLst/>
          </a:prstGeom>
        </p:spPr>
        <p:txBody>
          <a:bodyPr>
            <a:normAutofit/>
          </a:bodyPr>
          <a:lstStyle>
            <a:lvl1pPr marL="0" indent="0" algn="ctr">
              <a:buNone/>
              <a:defRPr sz="3600">
                <a:solidFill>
                  <a:schemeClr val="bg1"/>
                </a:solidFill>
                <a:latin typeface="+mn-lt"/>
              </a:defRPr>
            </a:lvl1pPr>
          </a:lstStyle>
          <a:p>
            <a:r>
              <a:rPr lang="en-US" dirty="0"/>
              <a:t>Date</a:t>
            </a:r>
          </a:p>
        </p:txBody>
      </p:sp>
    </p:spTree>
    <p:extLst>
      <p:ext uri="{BB962C8B-B14F-4D97-AF65-F5344CB8AC3E}">
        <p14:creationId xmlns:p14="http://schemas.microsoft.com/office/powerpoint/2010/main" val="29795887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ection Divider 2">
    <p:spTree>
      <p:nvGrpSpPr>
        <p:cNvPr id="1" name=""/>
        <p:cNvGrpSpPr/>
        <p:nvPr/>
      </p:nvGrpSpPr>
      <p:grpSpPr>
        <a:xfrm>
          <a:off x="0" y="0"/>
          <a:ext cx="0" cy="0"/>
          <a:chOff x="0" y="0"/>
          <a:chExt cx="0" cy="0"/>
        </a:xfrm>
      </p:grpSpPr>
      <p:pic>
        <p:nvPicPr>
          <p:cNvPr id="6" name="Background">
            <a:extLst>
              <a:ext uri="{FF2B5EF4-FFF2-40B4-BE49-F238E27FC236}">
                <a16:creationId xmlns:a16="http://schemas.microsoft.com/office/drawing/2014/main" id="{C493BA29-88DB-9209-4439-6C9327AE69C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6" y="694"/>
            <a:ext cx="12189533" cy="6856612"/>
          </a:xfrm>
          <a:prstGeom prst="rect">
            <a:avLst/>
          </a:prstGeom>
        </p:spPr>
      </p:pic>
      <p:pic>
        <p:nvPicPr>
          <p:cNvPr id="10" name="Block I">
            <a:extLst>
              <a:ext uri="{FF2B5EF4-FFF2-40B4-BE49-F238E27FC236}">
                <a16:creationId xmlns:a16="http://schemas.microsoft.com/office/drawing/2014/main" id="{72E36FC3-13D9-5B7F-F024-ECE203ECE59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104605" y="277805"/>
            <a:ext cx="529474" cy="764795"/>
          </a:xfrm>
          <a:prstGeom prst="rect">
            <a:avLst/>
          </a:prstGeom>
        </p:spPr>
      </p:pic>
      <p:sp>
        <p:nvSpPr>
          <p:cNvPr id="7" name="Title Accent">
            <a:extLst>
              <a:ext uri="{FF2B5EF4-FFF2-40B4-BE49-F238E27FC236}">
                <a16:creationId xmlns:a16="http://schemas.microsoft.com/office/drawing/2014/main" id="{70DB334B-58BA-FA46-760E-299BA028B952}"/>
              </a:ext>
              <a:ext uri="{C183D7F6-B498-43B3-948B-1728B52AA6E4}">
                <adec:decorative xmlns:adec="http://schemas.microsoft.com/office/drawing/2017/decorative" val="1"/>
              </a:ext>
            </a:extLst>
          </p:cNvPr>
          <p:cNvSpPr/>
          <p:nvPr userDrawn="1"/>
        </p:nvSpPr>
        <p:spPr>
          <a:xfrm>
            <a:off x="1390650" y="1832610"/>
            <a:ext cx="95250" cy="3192780"/>
          </a:xfrm>
          <a:prstGeom prst="rect">
            <a:avLst/>
          </a:prstGeom>
          <a:solidFill>
            <a:srgbClr val="FF5F0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8" name="Title Placeholder">
            <a:extLst>
              <a:ext uri="{FF2B5EF4-FFF2-40B4-BE49-F238E27FC236}">
                <a16:creationId xmlns:a16="http://schemas.microsoft.com/office/drawing/2014/main" id="{9022AEE9-9854-64A4-8425-2C701E7B8A64}"/>
              </a:ext>
            </a:extLst>
          </p:cNvPr>
          <p:cNvSpPr>
            <a:spLocks noGrp="1"/>
          </p:cNvSpPr>
          <p:nvPr>
            <p:ph type="title" hasCustomPrompt="1"/>
          </p:nvPr>
        </p:nvSpPr>
        <p:spPr>
          <a:xfrm>
            <a:off x="1627542" y="1832610"/>
            <a:ext cx="9470733" cy="1325563"/>
          </a:xfrm>
        </p:spPr>
        <p:txBody>
          <a:bodyPr>
            <a:normAutofit/>
          </a:bodyPr>
          <a:lstStyle>
            <a:lvl1pPr>
              <a:defRPr sz="8000">
                <a:solidFill>
                  <a:schemeClr val="bg1"/>
                </a:solidFill>
              </a:defRPr>
            </a:lvl1pPr>
          </a:lstStyle>
          <a:p>
            <a:r>
              <a:rPr lang="en-US" dirty="0"/>
              <a:t>HEADING</a:t>
            </a:r>
          </a:p>
        </p:txBody>
      </p:sp>
      <p:sp>
        <p:nvSpPr>
          <p:cNvPr id="9" name="Subtitle Placeholder">
            <a:extLst>
              <a:ext uri="{FF2B5EF4-FFF2-40B4-BE49-F238E27FC236}">
                <a16:creationId xmlns:a16="http://schemas.microsoft.com/office/drawing/2014/main" id="{06092AA5-D5FE-2CF4-EDF1-CED258F3F204}"/>
              </a:ext>
            </a:extLst>
          </p:cNvPr>
          <p:cNvSpPr>
            <a:spLocks noGrp="1"/>
          </p:cNvSpPr>
          <p:nvPr>
            <p:ph type="body" sz="quarter" idx="12"/>
          </p:nvPr>
        </p:nvSpPr>
        <p:spPr>
          <a:xfrm>
            <a:off x="1627542" y="3603292"/>
            <a:ext cx="9470733" cy="1422098"/>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2" name="Department/unit name Placeholder">
            <a:extLst>
              <a:ext uri="{FF2B5EF4-FFF2-40B4-BE49-F238E27FC236}">
                <a16:creationId xmlns:a16="http://schemas.microsoft.com/office/drawing/2014/main" id="{1A96EBAC-4595-0697-28AB-2D8283139385}"/>
              </a:ext>
            </a:extLst>
          </p:cNvPr>
          <p:cNvSpPr>
            <a:spLocks noGrp="1"/>
          </p:cNvSpPr>
          <p:nvPr>
            <p:ph type="body" sz="quarter" idx="15" hasCustomPrompt="1"/>
          </p:nvPr>
        </p:nvSpPr>
        <p:spPr>
          <a:xfrm>
            <a:off x="457200" y="6356350"/>
            <a:ext cx="8153400" cy="365125"/>
          </a:xfrm>
        </p:spPr>
        <p:txBody>
          <a:bodyPr anchor="ctr">
            <a:normAutofit/>
          </a:bodyPr>
          <a:lstStyle>
            <a:lvl1pPr marL="0" indent="0">
              <a:buNone/>
              <a:defRPr sz="1200">
                <a:solidFill>
                  <a:schemeClr val="bg1"/>
                </a:solidFill>
                <a:latin typeface="+mj-lt"/>
              </a:defRPr>
            </a:lvl1pPr>
          </a:lstStyle>
          <a:p>
            <a:pPr lvl="0"/>
            <a:r>
              <a:rPr lang="en-US" dirty="0"/>
              <a:t>DEPARTMENT/UNIT NAME</a:t>
            </a:r>
          </a:p>
        </p:txBody>
      </p:sp>
      <p:sp>
        <p:nvSpPr>
          <p:cNvPr id="3" name="Slide Number Placeholder">
            <a:extLst>
              <a:ext uri="{FF2B5EF4-FFF2-40B4-BE49-F238E27FC236}">
                <a16:creationId xmlns:a16="http://schemas.microsoft.com/office/drawing/2014/main" id="{B004C974-18EE-90F8-50C2-6B74362B7EB0}"/>
              </a:ext>
              <a:ext uri="{C183D7F6-B498-43B3-948B-1728B52AA6E4}">
                <adec:decorative xmlns:adec="http://schemas.microsoft.com/office/drawing/2017/decorative" val="1"/>
              </a:ext>
            </a:extLst>
          </p:cNvPr>
          <p:cNvSpPr>
            <a:spLocks noGrp="1"/>
          </p:cNvSpPr>
          <p:nvPr>
            <p:ph type="sldNum" sz="quarter" idx="11"/>
          </p:nvPr>
        </p:nvSpPr>
        <p:spPr/>
        <p:txBody>
          <a:bodyPr/>
          <a:lstStyle/>
          <a:p>
            <a:fld id="{86134D44-37F0-44A1-8A08-E9432A030C07}" type="slidenum">
              <a:rPr lang="en-US" smtClean="0"/>
              <a:pPr/>
              <a:t>‹#›</a:t>
            </a:fld>
            <a:endParaRPr lang="en-US" dirty="0"/>
          </a:p>
        </p:txBody>
      </p:sp>
    </p:spTree>
    <p:extLst>
      <p:ext uri="{BB962C8B-B14F-4D97-AF65-F5344CB8AC3E}">
        <p14:creationId xmlns:p14="http://schemas.microsoft.com/office/powerpoint/2010/main" val="104653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28"/>
          <p:cNvSpPr txBox="1">
            <a:spLocks noGrp="1"/>
          </p:cNvSpPr>
          <p:nvPr>
            <p:ph type="body" idx="1"/>
          </p:nvPr>
        </p:nvSpPr>
        <p:spPr>
          <a:xfrm>
            <a:off x="658368" y="3968496"/>
            <a:ext cx="5783996" cy="1650381"/>
          </a:xfrm>
          <a:prstGeom prst="rect">
            <a:avLst/>
          </a:prstGeom>
          <a:noFill/>
          <a:ln>
            <a:noFill/>
          </a:ln>
        </p:spPr>
        <p:txBody>
          <a:bodyPr spcFirstLastPara="1" wrap="square" lIns="0" tIns="45700" rIns="91425" bIns="45700" anchor="t" anchorCtr="0">
            <a:noAutofit/>
          </a:bodyPr>
          <a:lstStyle>
            <a:lvl1pPr marL="457200" lvl="0" indent="-228600" algn="l">
              <a:lnSpc>
                <a:spcPct val="130000"/>
              </a:lnSpc>
              <a:spcBef>
                <a:spcPts val="600"/>
              </a:spcBef>
              <a:spcAft>
                <a:spcPts val="0"/>
              </a:spcAft>
              <a:buSzPts val="3360"/>
              <a:buNone/>
              <a:defRPr sz="2800" b="0" i="0">
                <a:solidFill>
                  <a:schemeClr val="lt1"/>
                </a:solidFill>
                <a:latin typeface="Arial"/>
                <a:ea typeface="Arial"/>
                <a:cs typeface="Arial"/>
                <a:sym typeface="Arial"/>
              </a:defRPr>
            </a:lvl1pPr>
            <a:lvl2pPr marL="914400" lvl="1" indent="-365760" algn="l">
              <a:lnSpc>
                <a:spcPct val="130000"/>
              </a:lnSpc>
              <a:spcBef>
                <a:spcPts val="600"/>
              </a:spcBef>
              <a:spcAft>
                <a:spcPts val="0"/>
              </a:spcAft>
              <a:buSzPts val="2160"/>
              <a:buChar char="-"/>
              <a:defRPr/>
            </a:lvl2pPr>
            <a:lvl3pPr marL="1371600" lvl="2" indent="-365760" algn="l">
              <a:lnSpc>
                <a:spcPct val="130000"/>
              </a:lnSpc>
              <a:spcBef>
                <a:spcPts val="600"/>
              </a:spcBef>
              <a:spcAft>
                <a:spcPts val="0"/>
              </a:spcAft>
              <a:buSzPts val="2160"/>
              <a:buChar char="-"/>
              <a:defRPr/>
            </a:lvl3pPr>
            <a:lvl4pPr marL="1828800" lvl="3" indent="-365760" algn="l">
              <a:lnSpc>
                <a:spcPct val="130000"/>
              </a:lnSpc>
              <a:spcBef>
                <a:spcPts val="600"/>
              </a:spcBef>
              <a:spcAft>
                <a:spcPts val="0"/>
              </a:spcAft>
              <a:buSzPts val="2160"/>
              <a:buChar char="-"/>
              <a:defRPr/>
            </a:lvl4pPr>
            <a:lvl5pPr marL="2286000" lvl="4" indent="-365760" algn="l">
              <a:lnSpc>
                <a:spcPct val="130000"/>
              </a:lnSpc>
              <a:spcBef>
                <a:spcPts val="600"/>
              </a:spcBef>
              <a:spcAft>
                <a:spcPts val="0"/>
              </a:spcAft>
              <a:buSzPts val="216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28"/>
          <p:cNvSpPr txBox="1">
            <a:spLocks noGrp="1"/>
          </p:cNvSpPr>
          <p:nvPr>
            <p:ph type="ctrTitle"/>
          </p:nvPr>
        </p:nvSpPr>
        <p:spPr>
          <a:xfrm>
            <a:off x="658368" y="1490472"/>
            <a:ext cx="5783996" cy="2386584"/>
          </a:xfrm>
          <a:prstGeom prst="rect">
            <a:avLst/>
          </a:prstGeom>
          <a:noFill/>
          <a:ln>
            <a:noFill/>
          </a:ln>
        </p:spPr>
        <p:txBody>
          <a:bodyPr spcFirstLastPara="1" wrap="square" lIns="0" tIns="45700" rIns="91425" bIns="45700" anchor="b" anchorCtr="0">
            <a:noAutofit/>
          </a:bodyPr>
          <a:lstStyle>
            <a:lvl1pPr lvl="0" algn="l">
              <a:lnSpc>
                <a:spcPct val="96666"/>
              </a:lnSpc>
              <a:spcBef>
                <a:spcPts val="0"/>
              </a:spcBef>
              <a:spcAft>
                <a:spcPts val="0"/>
              </a:spcAft>
              <a:buClr>
                <a:schemeClr val="lt1"/>
              </a:buClr>
              <a:buSzPts val="6000"/>
              <a:buFont typeface="Arial"/>
              <a:buNone/>
              <a:defRPr sz="6000" b="1" i="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7" name="Google Shape;27;p28"/>
          <p:cNvPicPr preferRelativeResize="0"/>
          <p:nvPr/>
        </p:nvPicPr>
        <p:blipFill rotWithShape="1">
          <a:blip r:embed="rId3">
            <a:alphaModFix/>
          </a:blip>
          <a:srcRect/>
          <a:stretch/>
        </p:blipFill>
        <p:spPr>
          <a:xfrm>
            <a:off x="658368" y="5888984"/>
            <a:ext cx="3542157" cy="608862"/>
          </a:xfrm>
          <a:prstGeom prst="rect">
            <a:avLst/>
          </a:prstGeom>
          <a:noFill/>
          <a:ln>
            <a:noFill/>
          </a:ln>
        </p:spPr>
      </p:pic>
      <p:sp>
        <p:nvSpPr>
          <p:cNvPr id="28" name="Google Shape;28;p28"/>
          <p:cNvSpPr>
            <a:spLocks noGrp="1"/>
          </p:cNvSpPr>
          <p:nvPr>
            <p:ph type="pic" idx="2"/>
          </p:nvPr>
        </p:nvSpPr>
        <p:spPr>
          <a:xfrm>
            <a:off x="7078130" y="995819"/>
            <a:ext cx="5113870" cy="5865356"/>
          </a:xfrm>
          <a:prstGeom prst="rect">
            <a:avLst/>
          </a:prstGeom>
          <a:solidFill>
            <a:srgbClr val="BFBFBF"/>
          </a:solid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8_Title Slide">
  <p:cSld name="8_Title Slide">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29"/>
          <p:cNvSpPr txBox="1">
            <a:spLocks noGrp="1"/>
          </p:cNvSpPr>
          <p:nvPr>
            <p:ph type="body" idx="1"/>
          </p:nvPr>
        </p:nvSpPr>
        <p:spPr>
          <a:xfrm>
            <a:off x="658368" y="3968496"/>
            <a:ext cx="5783996" cy="1650381"/>
          </a:xfrm>
          <a:prstGeom prst="rect">
            <a:avLst/>
          </a:prstGeom>
          <a:noFill/>
          <a:ln>
            <a:noFill/>
          </a:ln>
        </p:spPr>
        <p:txBody>
          <a:bodyPr spcFirstLastPara="1" wrap="square" lIns="0" tIns="45700" rIns="91425" bIns="45700" anchor="t" anchorCtr="0">
            <a:noAutofit/>
          </a:bodyPr>
          <a:lstStyle>
            <a:lvl1pPr marL="457200" lvl="0" indent="-228600" algn="l">
              <a:lnSpc>
                <a:spcPct val="130000"/>
              </a:lnSpc>
              <a:spcBef>
                <a:spcPts val="600"/>
              </a:spcBef>
              <a:spcAft>
                <a:spcPts val="0"/>
              </a:spcAft>
              <a:buSzPts val="3360"/>
              <a:buNone/>
              <a:defRPr sz="2800" b="0" i="0">
                <a:solidFill>
                  <a:schemeClr val="lt1"/>
                </a:solidFill>
                <a:latin typeface="Arial"/>
                <a:ea typeface="Arial"/>
                <a:cs typeface="Arial"/>
                <a:sym typeface="Arial"/>
              </a:defRPr>
            </a:lvl1pPr>
            <a:lvl2pPr marL="914400" lvl="1" indent="-365760" algn="l">
              <a:lnSpc>
                <a:spcPct val="130000"/>
              </a:lnSpc>
              <a:spcBef>
                <a:spcPts val="600"/>
              </a:spcBef>
              <a:spcAft>
                <a:spcPts val="0"/>
              </a:spcAft>
              <a:buSzPts val="2160"/>
              <a:buChar char="-"/>
              <a:defRPr/>
            </a:lvl2pPr>
            <a:lvl3pPr marL="1371600" lvl="2" indent="-365760" algn="l">
              <a:lnSpc>
                <a:spcPct val="130000"/>
              </a:lnSpc>
              <a:spcBef>
                <a:spcPts val="600"/>
              </a:spcBef>
              <a:spcAft>
                <a:spcPts val="0"/>
              </a:spcAft>
              <a:buSzPts val="2160"/>
              <a:buChar char="-"/>
              <a:defRPr/>
            </a:lvl3pPr>
            <a:lvl4pPr marL="1828800" lvl="3" indent="-365760" algn="l">
              <a:lnSpc>
                <a:spcPct val="130000"/>
              </a:lnSpc>
              <a:spcBef>
                <a:spcPts val="600"/>
              </a:spcBef>
              <a:spcAft>
                <a:spcPts val="0"/>
              </a:spcAft>
              <a:buSzPts val="2160"/>
              <a:buChar char="-"/>
              <a:defRPr/>
            </a:lvl4pPr>
            <a:lvl5pPr marL="2286000" lvl="4" indent="-365760" algn="l">
              <a:lnSpc>
                <a:spcPct val="130000"/>
              </a:lnSpc>
              <a:spcBef>
                <a:spcPts val="600"/>
              </a:spcBef>
              <a:spcAft>
                <a:spcPts val="0"/>
              </a:spcAft>
              <a:buSzPts val="216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29"/>
          <p:cNvSpPr txBox="1">
            <a:spLocks noGrp="1"/>
          </p:cNvSpPr>
          <p:nvPr>
            <p:ph type="ctrTitle"/>
          </p:nvPr>
        </p:nvSpPr>
        <p:spPr>
          <a:xfrm>
            <a:off x="658368" y="1490472"/>
            <a:ext cx="5783996" cy="2386584"/>
          </a:xfrm>
          <a:prstGeom prst="rect">
            <a:avLst/>
          </a:prstGeom>
          <a:noFill/>
          <a:ln>
            <a:noFill/>
          </a:ln>
        </p:spPr>
        <p:txBody>
          <a:bodyPr spcFirstLastPara="1" wrap="square" lIns="0" tIns="45700" rIns="91425" bIns="45700" anchor="b" anchorCtr="0">
            <a:noAutofit/>
          </a:bodyPr>
          <a:lstStyle>
            <a:lvl1pPr lvl="0" algn="l">
              <a:lnSpc>
                <a:spcPct val="96666"/>
              </a:lnSpc>
              <a:spcBef>
                <a:spcPts val="0"/>
              </a:spcBef>
              <a:spcAft>
                <a:spcPts val="0"/>
              </a:spcAft>
              <a:buClr>
                <a:schemeClr val="lt1"/>
              </a:buClr>
              <a:buSzPts val="6000"/>
              <a:buFont typeface="Arial"/>
              <a:buNone/>
              <a:defRPr sz="6000" b="1" i="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9"/>
          <p:cNvSpPr>
            <a:spLocks noGrp="1"/>
          </p:cNvSpPr>
          <p:nvPr>
            <p:ph type="pic" idx="2"/>
          </p:nvPr>
        </p:nvSpPr>
        <p:spPr>
          <a:xfrm>
            <a:off x="7078130" y="995819"/>
            <a:ext cx="5114840" cy="5865356"/>
          </a:xfrm>
          <a:prstGeom prst="rect">
            <a:avLst/>
          </a:prstGeom>
          <a:solidFill>
            <a:srgbClr val="BFBFBF"/>
          </a:solidFill>
          <a:ln>
            <a:noFill/>
          </a:ln>
        </p:spPr>
      </p:sp>
      <p:pic>
        <p:nvPicPr>
          <p:cNvPr id="33" name="Google Shape;33;p29"/>
          <p:cNvPicPr preferRelativeResize="0"/>
          <p:nvPr/>
        </p:nvPicPr>
        <p:blipFill rotWithShape="1">
          <a:blip r:embed="rId3">
            <a:alphaModFix/>
          </a:blip>
          <a:srcRect/>
          <a:stretch/>
        </p:blipFill>
        <p:spPr>
          <a:xfrm>
            <a:off x="658368" y="5769954"/>
            <a:ext cx="2800928" cy="72789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4"/>
        <p:cNvGrpSpPr/>
        <p:nvPr/>
      </p:nvGrpSpPr>
      <p:grpSpPr>
        <a:xfrm>
          <a:off x="0" y="0"/>
          <a:ext cx="0" cy="0"/>
          <a:chOff x="0" y="0"/>
          <a:chExt cx="0" cy="0"/>
        </a:xfrm>
      </p:grpSpPr>
      <p:sp>
        <p:nvSpPr>
          <p:cNvPr id="35" name="Google Shape;35;p30"/>
          <p:cNvSpPr txBox="1">
            <a:spLocks noGrp="1"/>
          </p:cNvSpPr>
          <p:nvPr>
            <p:ph type="title"/>
          </p:nvPr>
        </p:nvSpPr>
        <p:spPr>
          <a:xfrm>
            <a:off x="566928" y="1499616"/>
            <a:ext cx="6951472" cy="590931"/>
          </a:xfrm>
          <a:prstGeom prst="rect">
            <a:avLst/>
          </a:prstGeom>
          <a:noFill/>
          <a:ln>
            <a:noFill/>
          </a:ln>
        </p:spPr>
        <p:txBody>
          <a:bodyPr spcFirstLastPara="1" wrap="square" lIns="91425" tIns="45700" rIns="91425" bIns="45700" anchor="b" anchorCtr="0">
            <a:spAutoFit/>
          </a:bodyPr>
          <a:lstStyle>
            <a:lvl1pPr lvl="0" algn="l">
              <a:lnSpc>
                <a:spcPct val="90000"/>
              </a:lnSpc>
              <a:spcBef>
                <a:spcPts val="0"/>
              </a:spcBef>
              <a:spcAft>
                <a:spcPts val="0"/>
              </a:spcAft>
              <a:buClr>
                <a:srgbClr val="FF5F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30"/>
          <p:cNvSpPr txBox="1">
            <a:spLocks noGrp="1"/>
          </p:cNvSpPr>
          <p:nvPr>
            <p:ph type="ftr" idx="11"/>
          </p:nvPr>
        </p:nvSpPr>
        <p:spPr>
          <a:xfrm>
            <a:off x="725391" y="6356350"/>
            <a:ext cx="3093573" cy="3651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0"/>
          <p:cNvSpPr txBox="1">
            <a:spLocks noGrp="1"/>
          </p:cNvSpPr>
          <p:nvPr>
            <p:ph type="sldNum" idx="12"/>
          </p:nvPr>
        </p:nvSpPr>
        <p:spPr>
          <a:xfrm>
            <a:off x="11234478" y="6354827"/>
            <a:ext cx="372217" cy="276999"/>
          </a:xfrm>
          <a:prstGeom prst="rect">
            <a:avLst/>
          </a:prstGeom>
          <a:solidFill>
            <a:schemeClr val="lt1"/>
          </a:solidFill>
          <a:ln>
            <a:noFill/>
          </a:ln>
        </p:spPr>
        <p:txBody>
          <a:bodyPr spcFirstLastPara="1" wrap="square" lIns="91425" tIns="45700" rIns="91425" bIns="45700" anchor="ctr" anchorCtr="0">
            <a:sp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38" name="Google Shape;38;p30"/>
          <p:cNvSpPr>
            <a:spLocks noGrp="1"/>
          </p:cNvSpPr>
          <p:nvPr>
            <p:ph type="pic" idx="2"/>
          </p:nvPr>
        </p:nvSpPr>
        <p:spPr>
          <a:xfrm>
            <a:off x="566928" y="2337014"/>
            <a:ext cx="2674937" cy="2673350"/>
          </a:xfrm>
          <a:prstGeom prst="ellipse">
            <a:avLst/>
          </a:prstGeom>
          <a:solidFill>
            <a:srgbClr val="BFBFBF"/>
          </a:solidFill>
          <a:ln>
            <a:noFill/>
          </a:ln>
        </p:spPr>
      </p:sp>
      <p:sp>
        <p:nvSpPr>
          <p:cNvPr id="39" name="Google Shape;39;p30"/>
          <p:cNvSpPr txBox="1">
            <a:spLocks noGrp="1"/>
          </p:cNvSpPr>
          <p:nvPr>
            <p:ph type="body" idx="1"/>
          </p:nvPr>
        </p:nvSpPr>
        <p:spPr>
          <a:xfrm>
            <a:off x="3598696" y="2337014"/>
            <a:ext cx="7460731" cy="3021370"/>
          </a:xfrm>
          <a:prstGeom prst="rect">
            <a:avLst/>
          </a:prstGeom>
          <a:noFill/>
          <a:ln>
            <a:noFill/>
          </a:ln>
        </p:spPr>
        <p:txBody>
          <a:bodyPr spcFirstLastPara="1" wrap="square" lIns="91425" tIns="45700" rIns="91425" bIns="45700" anchor="t" anchorCtr="0">
            <a:noAutofit/>
          </a:bodyPr>
          <a:lstStyle>
            <a:lvl1pPr marL="457200" lvl="0" indent="-228600" algn="l">
              <a:lnSpc>
                <a:spcPct val="130000"/>
              </a:lnSpc>
              <a:spcBef>
                <a:spcPts val="600"/>
              </a:spcBef>
              <a:spcAft>
                <a:spcPts val="0"/>
              </a:spcAft>
              <a:buSzPts val="2160"/>
              <a:buNone/>
              <a:defRPr/>
            </a:lvl1pPr>
            <a:lvl2pPr marL="914400" lvl="1" indent="-365760" algn="l">
              <a:lnSpc>
                <a:spcPct val="130000"/>
              </a:lnSpc>
              <a:spcBef>
                <a:spcPts val="600"/>
              </a:spcBef>
              <a:spcAft>
                <a:spcPts val="0"/>
              </a:spcAft>
              <a:buSzPts val="2160"/>
              <a:buChar char="-"/>
              <a:defRPr/>
            </a:lvl2pPr>
            <a:lvl3pPr marL="1371600" lvl="2" indent="-365760" algn="l">
              <a:lnSpc>
                <a:spcPct val="130000"/>
              </a:lnSpc>
              <a:spcBef>
                <a:spcPts val="600"/>
              </a:spcBef>
              <a:spcAft>
                <a:spcPts val="0"/>
              </a:spcAft>
              <a:buSzPts val="2160"/>
              <a:buChar char="-"/>
              <a:defRPr/>
            </a:lvl3pPr>
            <a:lvl4pPr marL="1828800" lvl="3" indent="-365760" algn="l">
              <a:lnSpc>
                <a:spcPct val="130000"/>
              </a:lnSpc>
              <a:spcBef>
                <a:spcPts val="600"/>
              </a:spcBef>
              <a:spcAft>
                <a:spcPts val="0"/>
              </a:spcAft>
              <a:buSzPts val="2160"/>
              <a:buChar char="-"/>
              <a:defRPr/>
            </a:lvl4pPr>
            <a:lvl5pPr marL="2286000" lvl="4" indent="-365760" algn="l">
              <a:lnSpc>
                <a:spcPct val="130000"/>
              </a:lnSpc>
              <a:spcBef>
                <a:spcPts val="600"/>
              </a:spcBef>
              <a:spcAft>
                <a:spcPts val="0"/>
              </a:spcAft>
              <a:buSzPts val="216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40"/>
        <p:cNvGrpSpPr/>
        <p:nvPr/>
      </p:nvGrpSpPr>
      <p:grpSpPr>
        <a:xfrm>
          <a:off x="0" y="0"/>
          <a:ext cx="0" cy="0"/>
          <a:chOff x="0" y="0"/>
          <a:chExt cx="0" cy="0"/>
        </a:xfrm>
      </p:grpSpPr>
      <p:sp>
        <p:nvSpPr>
          <p:cNvPr id="41" name="Google Shape;41;p31"/>
          <p:cNvSpPr txBox="1">
            <a:spLocks noGrp="1"/>
          </p:cNvSpPr>
          <p:nvPr>
            <p:ph type="title"/>
          </p:nvPr>
        </p:nvSpPr>
        <p:spPr>
          <a:xfrm>
            <a:off x="566928" y="1499616"/>
            <a:ext cx="6951472" cy="590931"/>
          </a:xfrm>
          <a:prstGeom prst="rect">
            <a:avLst/>
          </a:prstGeom>
          <a:noFill/>
          <a:ln>
            <a:noFill/>
          </a:ln>
        </p:spPr>
        <p:txBody>
          <a:bodyPr spcFirstLastPara="1" wrap="square" lIns="91425" tIns="45700" rIns="91425" bIns="45700" anchor="b" anchorCtr="0">
            <a:spAutoFit/>
          </a:bodyPr>
          <a:lstStyle>
            <a:lvl1pPr lvl="0" algn="l">
              <a:lnSpc>
                <a:spcPct val="90000"/>
              </a:lnSpc>
              <a:spcBef>
                <a:spcPts val="0"/>
              </a:spcBef>
              <a:spcAft>
                <a:spcPts val="0"/>
              </a:spcAft>
              <a:buClr>
                <a:srgbClr val="FF5F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1"/>
          <p:cNvSpPr txBox="1">
            <a:spLocks noGrp="1"/>
          </p:cNvSpPr>
          <p:nvPr>
            <p:ph type="ftr" idx="11"/>
          </p:nvPr>
        </p:nvSpPr>
        <p:spPr>
          <a:xfrm>
            <a:off x="725391" y="6356350"/>
            <a:ext cx="3093573" cy="3651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1"/>
          <p:cNvSpPr txBox="1">
            <a:spLocks noGrp="1"/>
          </p:cNvSpPr>
          <p:nvPr>
            <p:ph type="sldNum" idx="12"/>
          </p:nvPr>
        </p:nvSpPr>
        <p:spPr>
          <a:xfrm>
            <a:off x="11234478" y="6354827"/>
            <a:ext cx="372217" cy="276999"/>
          </a:xfrm>
          <a:prstGeom prst="rect">
            <a:avLst/>
          </a:prstGeom>
          <a:solidFill>
            <a:schemeClr val="lt1"/>
          </a:solidFill>
          <a:ln>
            <a:noFill/>
          </a:ln>
        </p:spPr>
        <p:txBody>
          <a:bodyPr spcFirstLastPara="1" wrap="square" lIns="91425" tIns="45700" rIns="91425" bIns="45700" anchor="ctr" anchorCtr="0">
            <a:sp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44" name="Google Shape;44;p31"/>
          <p:cNvSpPr>
            <a:spLocks noGrp="1"/>
          </p:cNvSpPr>
          <p:nvPr>
            <p:ph type="pic" idx="2"/>
          </p:nvPr>
        </p:nvSpPr>
        <p:spPr>
          <a:xfrm>
            <a:off x="566928" y="2337014"/>
            <a:ext cx="2674937" cy="2673350"/>
          </a:xfrm>
          <a:prstGeom prst="ellipse">
            <a:avLst/>
          </a:prstGeom>
          <a:solidFill>
            <a:srgbClr val="BFBFBF"/>
          </a:solidFill>
          <a:ln>
            <a:noFill/>
          </a:ln>
        </p:spPr>
      </p:sp>
      <p:sp>
        <p:nvSpPr>
          <p:cNvPr id="45" name="Google Shape;45;p31"/>
          <p:cNvSpPr txBox="1">
            <a:spLocks noGrp="1"/>
          </p:cNvSpPr>
          <p:nvPr>
            <p:ph type="body" idx="1"/>
          </p:nvPr>
        </p:nvSpPr>
        <p:spPr>
          <a:xfrm>
            <a:off x="566738" y="5197475"/>
            <a:ext cx="2674937" cy="490538"/>
          </a:xfrm>
          <a:prstGeom prst="rect">
            <a:avLst/>
          </a:prstGeom>
          <a:noFill/>
          <a:ln>
            <a:noFill/>
          </a:ln>
        </p:spPr>
        <p:txBody>
          <a:bodyPr spcFirstLastPara="1" wrap="square" lIns="91425" tIns="45700" rIns="91425" bIns="45700" anchor="t" anchorCtr="0">
            <a:noAutofit/>
          </a:bodyPr>
          <a:lstStyle>
            <a:lvl1pPr marL="457200" lvl="0" indent="-228600" algn="l">
              <a:lnSpc>
                <a:spcPct val="130000"/>
              </a:lnSpc>
              <a:spcBef>
                <a:spcPts val="600"/>
              </a:spcBef>
              <a:spcAft>
                <a:spcPts val="0"/>
              </a:spcAft>
              <a:buSzPts val="2160"/>
              <a:buNone/>
              <a:defRPr b="1">
                <a:solidFill>
                  <a:srgbClr val="13294B"/>
                </a:solidFill>
              </a:defRPr>
            </a:lvl1pPr>
            <a:lvl2pPr marL="914400" lvl="1" indent="-365760" algn="l">
              <a:lnSpc>
                <a:spcPct val="130000"/>
              </a:lnSpc>
              <a:spcBef>
                <a:spcPts val="600"/>
              </a:spcBef>
              <a:spcAft>
                <a:spcPts val="0"/>
              </a:spcAft>
              <a:buSzPts val="2160"/>
              <a:buChar char="-"/>
              <a:defRPr/>
            </a:lvl2pPr>
            <a:lvl3pPr marL="1371600" lvl="2" indent="-365760" algn="l">
              <a:lnSpc>
                <a:spcPct val="130000"/>
              </a:lnSpc>
              <a:spcBef>
                <a:spcPts val="600"/>
              </a:spcBef>
              <a:spcAft>
                <a:spcPts val="0"/>
              </a:spcAft>
              <a:buSzPts val="2160"/>
              <a:buChar char="-"/>
              <a:defRPr/>
            </a:lvl3pPr>
            <a:lvl4pPr marL="1828800" lvl="3" indent="-365760" algn="l">
              <a:lnSpc>
                <a:spcPct val="130000"/>
              </a:lnSpc>
              <a:spcBef>
                <a:spcPts val="600"/>
              </a:spcBef>
              <a:spcAft>
                <a:spcPts val="0"/>
              </a:spcAft>
              <a:buSzPts val="2160"/>
              <a:buChar char="-"/>
              <a:defRPr/>
            </a:lvl4pPr>
            <a:lvl5pPr marL="2286000" lvl="4" indent="-365760" algn="l">
              <a:lnSpc>
                <a:spcPct val="130000"/>
              </a:lnSpc>
              <a:spcBef>
                <a:spcPts val="600"/>
              </a:spcBef>
              <a:spcAft>
                <a:spcPts val="0"/>
              </a:spcAft>
              <a:buSzPts val="216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1"/>
          <p:cNvSpPr>
            <a:spLocks noGrp="1"/>
          </p:cNvSpPr>
          <p:nvPr>
            <p:ph type="pic" idx="3"/>
          </p:nvPr>
        </p:nvSpPr>
        <p:spPr>
          <a:xfrm>
            <a:off x="3926145" y="2337014"/>
            <a:ext cx="2674937" cy="2673350"/>
          </a:xfrm>
          <a:prstGeom prst="ellipse">
            <a:avLst/>
          </a:prstGeom>
          <a:solidFill>
            <a:srgbClr val="BFBFBF"/>
          </a:solidFill>
          <a:ln>
            <a:noFill/>
          </a:ln>
        </p:spPr>
      </p:sp>
      <p:sp>
        <p:nvSpPr>
          <p:cNvPr id="47" name="Google Shape;47;p31"/>
          <p:cNvSpPr txBox="1">
            <a:spLocks noGrp="1"/>
          </p:cNvSpPr>
          <p:nvPr>
            <p:ph type="body" idx="4"/>
          </p:nvPr>
        </p:nvSpPr>
        <p:spPr>
          <a:xfrm>
            <a:off x="3925955" y="5197475"/>
            <a:ext cx="2674937" cy="490538"/>
          </a:xfrm>
          <a:prstGeom prst="rect">
            <a:avLst/>
          </a:prstGeom>
          <a:noFill/>
          <a:ln>
            <a:noFill/>
          </a:ln>
        </p:spPr>
        <p:txBody>
          <a:bodyPr spcFirstLastPara="1" wrap="square" lIns="91425" tIns="45700" rIns="91425" bIns="45700" anchor="t" anchorCtr="0">
            <a:noAutofit/>
          </a:bodyPr>
          <a:lstStyle>
            <a:lvl1pPr marL="457200" lvl="0" indent="-228600" algn="l">
              <a:lnSpc>
                <a:spcPct val="130000"/>
              </a:lnSpc>
              <a:spcBef>
                <a:spcPts val="600"/>
              </a:spcBef>
              <a:spcAft>
                <a:spcPts val="0"/>
              </a:spcAft>
              <a:buSzPts val="2160"/>
              <a:buNone/>
              <a:defRPr b="1">
                <a:solidFill>
                  <a:srgbClr val="13294B"/>
                </a:solidFill>
              </a:defRPr>
            </a:lvl1pPr>
            <a:lvl2pPr marL="914400" lvl="1" indent="-365760" algn="l">
              <a:lnSpc>
                <a:spcPct val="130000"/>
              </a:lnSpc>
              <a:spcBef>
                <a:spcPts val="600"/>
              </a:spcBef>
              <a:spcAft>
                <a:spcPts val="0"/>
              </a:spcAft>
              <a:buSzPts val="2160"/>
              <a:buChar char="-"/>
              <a:defRPr/>
            </a:lvl2pPr>
            <a:lvl3pPr marL="1371600" lvl="2" indent="-365760" algn="l">
              <a:lnSpc>
                <a:spcPct val="130000"/>
              </a:lnSpc>
              <a:spcBef>
                <a:spcPts val="600"/>
              </a:spcBef>
              <a:spcAft>
                <a:spcPts val="0"/>
              </a:spcAft>
              <a:buSzPts val="2160"/>
              <a:buChar char="-"/>
              <a:defRPr/>
            </a:lvl3pPr>
            <a:lvl4pPr marL="1828800" lvl="3" indent="-365760" algn="l">
              <a:lnSpc>
                <a:spcPct val="130000"/>
              </a:lnSpc>
              <a:spcBef>
                <a:spcPts val="600"/>
              </a:spcBef>
              <a:spcAft>
                <a:spcPts val="0"/>
              </a:spcAft>
              <a:buSzPts val="2160"/>
              <a:buChar char="-"/>
              <a:defRPr/>
            </a:lvl4pPr>
            <a:lvl5pPr marL="2286000" lvl="4" indent="-365760" algn="l">
              <a:lnSpc>
                <a:spcPct val="130000"/>
              </a:lnSpc>
              <a:spcBef>
                <a:spcPts val="600"/>
              </a:spcBef>
              <a:spcAft>
                <a:spcPts val="0"/>
              </a:spcAft>
              <a:buSzPts val="216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1"/>
          <p:cNvSpPr>
            <a:spLocks noGrp="1"/>
          </p:cNvSpPr>
          <p:nvPr>
            <p:ph type="pic" idx="5"/>
          </p:nvPr>
        </p:nvSpPr>
        <p:spPr>
          <a:xfrm>
            <a:off x="7291796" y="2337014"/>
            <a:ext cx="2674937" cy="2673350"/>
          </a:xfrm>
          <a:prstGeom prst="ellipse">
            <a:avLst/>
          </a:prstGeom>
          <a:solidFill>
            <a:srgbClr val="BFBFBF"/>
          </a:solidFill>
          <a:ln>
            <a:noFill/>
          </a:ln>
        </p:spPr>
      </p:sp>
      <p:sp>
        <p:nvSpPr>
          <p:cNvPr id="49" name="Google Shape;49;p31"/>
          <p:cNvSpPr txBox="1">
            <a:spLocks noGrp="1"/>
          </p:cNvSpPr>
          <p:nvPr>
            <p:ph type="body" idx="6"/>
          </p:nvPr>
        </p:nvSpPr>
        <p:spPr>
          <a:xfrm>
            <a:off x="7291606" y="5197475"/>
            <a:ext cx="2674937" cy="490538"/>
          </a:xfrm>
          <a:prstGeom prst="rect">
            <a:avLst/>
          </a:prstGeom>
          <a:noFill/>
          <a:ln>
            <a:noFill/>
          </a:ln>
        </p:spPr>
        <p:txBody>
          <a:bodyPr spcFirstLastPara="1" wrap="square" lIns="91425" tIns="45700" rIns="91425" bIns="45700" anchor="t" anchorCtr="0">
            <a:noAutofit/>
          </a:bodyPr>
          <a:lstStyle>
            <a:lvl1pPr marL="457200" lvl="0" indent="-228600" algn="l">
              <a:lnSpc>
                <a:spcPct val="130000"/>
              </a:lnSpc>
              <a:spcBef>
                <a:spcPts val="600"/>
              </a:spcBef>
              <a:spcAft>
                <a:spcPts val="0"/>
              </a:spcAft>
              <a:buSzPts val="2160"/>
              <a:buNone/>
              <a:defRPr b="1">
                <a:solidFill>
                  <a:srgbClr val="13294B"/>
                </a:solidFill>
              </a:defRPr>
            </a:lvl1pPr>
            <a:lvl2pPr marL="914400" lvl="1" indent="-365760" algn="l">
              <a:lnSpc>
                <a:spcPct val="130000"/>
              </a:lnSpc>
              <a:spcBef>
                <a:spcPts val="600"/>
              </a:spcBef>
              <a:spcAft>
                <a:spcPts val="0"/>
              </a:spcAft>
              <a:buSzPts val="2160"/>
              <a:buChar char="-"/>
              <a:defRPr/>
            </a:lvl2pPr>
            <a:lvl3pPr marL="1371600" lvl="2" indent="-365760" algn="l">
              <a:lnSpc>
                <a:spcPct val="130000"/>
              </a:lnSpc>
              <a:spcBef>
                <a:spcPts val="600"/>
              </a:spcBef>
              <a:spcAft>
                <a:spcPts val="0"/>
              </a:spcAft>
              <a:buSzPts val="2160"/>
              <a:buChar char="-"/>
              <a:defRPr/>
            </a:lvl3pPr>
            <a:lvl4pPr marL="1828800" lvl="3" indent="-365760" algn="l">
              <a:lnSpc>
                <a:spcPct val="130000"/>
              </a:lnSpc>
              <a:spcBef>
                <a:spcPts val="600"/>
              </a:spcBef>
              <a:spcAft>
                <a:spcPts val="0"/>
              </a:spcAft>
              <a:buSzPts val="2160"/>
              <a:buChar char="-"/>
              <a:defRPr/>
            </a:lvl4pPr>
            <a:lvl5pPr marL="2286000" lvl="4" indent="-365760" algn="l">
              <a:lnSpc>
                <a:spcPct val="130000"/>
              </a:lnSpc>
              <a:spcBef>
                <a:spcPts val="600"/>
              </a:spcBef>
              <a:spcAft>
                <a:spcPts val="0"/>
              </a:spcAft>
              <a:buSzPts val="216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0"/>
        <p:cNvGrpSpPr/>
        <p:nvPr/>
      </p:nvGrpSpPr>
      <p:grpSpPr>
        <a:xfrm>
          <a:off x="0" y="0"/>
          <a:ext cx="0" cy="0"/>
          <a:chOff x="0" y="0"/>
          <a:chExt cx="0" cy="0"/>
        </a:xfrm>
      </p:grpSpPr>
      <p:sp>
        <p:nvSpPr>
          <p:cNvPr id="51" name="Google Shape;51;p32"/>
          <p:cNvSpPr txBox="1">
            <a:spLocks noGrp="1"/>
          </p:cNvSpPr>
          <p:nvPr>
            <p:ph type="title"/>
          </p:nvPr>
        </p:nvSpPr>
        <p:spPr>
          <a:xfrm>
            <a:off x="566928" y="1499616"/>
            <a:ext cx="6951472" cy="590931"/>
          </a:xfrm>
          <a:prstGeom prst="rect">
            <a:avLst/>
          </a:prstGeom>
          <a:noFill/>
          <a:ln>
            <a:noFill/>
          </a:ln>
        </p:spPr>
        <p:txBody>
          <a:bodyPr spcFirstLastPara="1" wrap="square" lIns="91425" tIns="45700" rIns="91425" bIns="45700" anchor="b" anchorCtr="0">
            <a:spAutoFit/>
          </a:bodyPr>
          <a:lstStyle>
            <a:lvl1pPr lvl="0" algn="l">
              <a:lnSpc>
                <a:spcPct val="90000"/>
              </a:lnSpc>
              <a:spcBef>
                <a:spcPts val="0"/>
              </a:spcBef>
              <a:spcAft>
                <a:spcPts val="0"/>
              </a:spcAft>
              <a:buClr>
                <a:srgbClr val="FF5F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32"/>
          <p:cNvSpPr txBox="1">
            <a:spLocks noGrp="1"/>
          </p:cNvSpPr>
          <p:nvPr>
            <p:ph type="body" idx="1"/>
          </p:nvPr>
        </p:nvSpPr>
        <p:spPr>
          <a:xfrm>
            <a:off x="566928" y="2185416"/>
            <a:ext cx="6951472" cy="3876171"/>
          </a:xfrm>
          <a:prstGeom prst="rect">
            <a:avLst/>
          </a:prstGeom>
          <a:noFill/>
          <a:ln>
            <a:noFill/>
          </a:ln>
        </p:spPr>
        <p:txBody>
          <a:bodyPr spcFirstLastPara="1" wrap="square" lIns="91425" tIns="45700" rIns="91425" bIns="45700" anchor="t" anchorCtr="0">
            <a:noAutofit/>
          </a:bodyPr>
          <a:lstStyle>
            <a:lvl1pPr marL="457200" lvl="0" indent="-228600" algn="l">
              <a:lnSpc>
                <a:spcPct val="130000"/>
              </a:lnSpc>
              <a:spcBef>
                <a:spcPts val="600"/>
              </a:spcBef>
              <a:spcAft>
                <a:spcPts val="0"/>
              </a:spcAft>
              <a:buSzPts val="2160"/>
              <a:buNone/>
              <a:defRPr/>
            </a:lvl1pPr>
            <a:lvl2pPr marL="914400" lvl="1" indent="-365760" algn="l">
              <a:lnSpc>
                <a:spcPct val="130000"/>
              </a:lnSpc>
              <a:spcBef>
                <a:spcPts val="600"/>
              </a:spcBef>
              <a:spcAft>
                <a:spcPts val="0"/>
              </a:spcAft>
              <a:buSzPts val="2160"/>
              <a:buChar char="-"/>
              <a:defRPr/>
            </a:lvl2pPr>
            <a:lvl3pPr marL="1371600" lvl="2" indent="-365760" algn="l">
              <a:lnSpc>
                <a:spcPct val="130000"/>
              </a:lnSpc>
              <a:spcBef>
                <a:spcPts val="600"/>
              </a:spcBef>
              <a:spcAft>
                <a:spcPts val="0"/>
              </a:spcAft>
              <a:buSzPts val="2160"/>
              <a:buChar char="-"/>
              <a:defRPr/>
            </a:lvl3pPr>
            <a:lvl4pPr marL="1828800" lvl="3" indent="-365760" algn="l">
              <a:lnSpc>
                <a:spcPct val="130000"/>
              </a:lnSpc>
              <a:spcBef>
                <a:spcPts val="600"/>
              </a:spcBef>
              <a:spcAft>
                <a:spcPts val="0"/>
              </a:spcAft>
              <a:buSzPts val="2160"/>
              <a:buChar char="-"/>
              <a:defRPr/>
            </a:lvl4pPr>
            <a:lvl5pPr marL="2286000" lvl="4" indent="-365760" algn="l">
              <a:lnSpc>
                <a:spcPct val="130000"/>
              </a:lnSpc>
              <a:spcBef>
                <a:spcPts val="600"/>
              </a:spcBef>
              <a:spcAft>
                <a:spcPts val="0"/>
              </a:spcAft>
              <a:buSzPts val="216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32"/>
          <p:cNvSpPr txBox="1">
            <a:spLocks noGrp="1"/>
          </p:cNvSpPr>
          <p:nvPr>
            <p:ph type="ftr" idx="11"/>
          </p:nvPr>
        </p:nvSpPr>
        <p:spPr>
          <a:xfrm>
            <a:off x="725391" y="6356350"/>
            <a:ext cx="3093573" cy="3651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2"/>
          <p:cNvSpPr txBox="1">
            <a:spLocks noGrp="1"/>
          </p:cNvSpPr>
          <p:nvPr>
            <p:ph type="sldNum" idx="12"/>
          </p:nvPr>
        </p:nvSpPr>
        <p:spPr>
          <a:xfrm>
            <a:off x="11234478" y="6354827"/>
            <a:ext cx="372217" cy="276999"/>
          </a:xfrm>
          <a:prstGeom prst="rect">
            <a:avLst/>
          </a:prstGeom>
          <a:solidFill>
            <a:schemeClr val="lt1"/>
          </a:solidFill>
          <a:ln>
            <a:noFill/>
          </a:ln>
        </p:spPr>
        <p:txBody>
          <a:bodyPr spcFirstLastPara="1" wrap="square" lIns="91425" tIns="45700" rIns="91425" bIns="45700" anchor="ctr" anchorCtr="0">
            <a:sp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Double Content">
  <p:cSld name="Title and Double Content">
    <p:spTree>
      <p:nvGrpSpPr>
        <p:cNvPr id="1" name="Shape 55"/>
        <p:cNvGrpSpPr/>
        <p:nvPr/>
      </p:nvGrpSpPr>
      <p:grpSpPr>
        <a:xfrm>
          <a:off x="0" y="0"/>
          <a:ext cx="0" cy="0"/>
          <a:chOff x="0" y="0"/>
          <a:chExt cx="0" cy="0"/>
        </a:xfrm>
      </p:grpSpPr>
      <p:sp>
        <p:nvSpPr>
          <p:cNvPr id="56" name="Google Shape;56;p33"/>
          <p:cNvSpPr txBox="1">
            <a:spLocks noGrp="1"/>
          </p:cNvSpPr>
          <p:nvPr>
            <p:ph type="title"/>
          </p:nvPr>
        </p:nvSpPr>
        <p:spPr>
          <a:xfrm>
            <a:off x="566928" y="1499616"/>
            <a:ext cx="10515600" cy="590931"/>
          </a:xfrm>
          <a:prstGeom prst="rect">
            <a:avLst/>
          </a:prstGeom>
          <a:noFill/>
          <a:ln>
            <a:noFill/>
          </a:ln>
        </p:spPr>
        <p:txBody>
          <a:bodyPr spcFirstLastPara="1" wrap="square" lIns="91425" tIns="45700" rIns="91425" bIns="45700" anchor="b" anchorCtr="0">
            <a:spAutoFit/>
          </a:bodyPr>
          <a:lstStyle>
            <a:lvl1pPr lvl="0" algn="l">
              <a:lnSpc>
                <a:spcPct val="90000"/>
              </a:lnSpc>
              <a:spcBef>
                <a:spcPts val="0"/>
              </a:spcBef>
              <a:spcAft>
                <a:spcPts val="0"/>
              </a:spcAft>
              <a:buClr>
                <a:srgbClr val="FF5F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3"/>
          <p:cNvSpPr txBox="1">
            <a:spLocks noGrp="1"/>
          </p:cNvSpPr>
          <p:nvPr>
            <p:ph type="body" idx="1"/>
          </p:nvPr>
        </p:nvSpPr>
        <p:spPr>
          <a:xfrm>
            <a:off x="566928" y="2185416"/>
            <a:ext cx="4500372" cy="3948684"/>
          </a:xfrm>
          <a:prstGeom prst="rect">
            <a:avLst/>
          </a:prstGeom>
          <a:noFill/>
          <a:ln>
            <a:noFill/>
          </a:ln>
        </p:spPr>
        <p:txBody>
          <a:bodyPr spcFirstLastPara="1" wrap="square" lIns="91425" tIns="45700" rIns="91425" bIns="45700" anchor="t" anchorCtr="0">
            <a:noAutofit/>
          </a:bodyPr>
          <a:lstStyle>
            <a:lvl1pPr marL="457200" lvl="0" indent="-228600" algn="l">
              <a:lnSpc>
                <a:spcPct val="130000"/>
              </a:lnSpc>
              <a:spcBef>
                <a:spcPts val="600"/>
              </a:spcBef>
              <a:spcAft>
                <a:spcPts val="0"/>
              </a:spcAft>
              <a:buSzPts val="2160"/>
              <a:buNone/>
              <a:defRPr/>
            </a:lvl1pPr>
            <a:lvl2pPr marL="914400" lvl="1" indent="-365760" algn="l">
              <a:lnSpc>
                <a:spcPct val="130000"/>
              </a:lnSpc>
              <a:spcBef>
                <a:spcPts val="600"/>
              </a:spcBef>
              <a:spcAft>
                <a:spcPts val="0"/>
              </a:spcAft>
              <a:buSzPts val="2160"/>
              <a:buChar char="-"/>
              <a:defRPr/>
            </a:lvl2pPr>
            <a:lvl3pPr marL="1371600" lvl="2" indent="-365760" algn="l">
              <a:lnSpc>
                <a:spcPct val="130000"/>
              </a:lnSpc>
              <a:spcBef>
                <a:spcPts val="600"/>
              </a:spcBef>
              <a:spcAft>
                <a:spcPts val="0"/>
              </a:spcAft>
              <a:buSzPts val="2160"/>
              <a:buChar char="-"/>
              <a:defRPr/>
            </a:lvl3pPr>
            <a:lvl4pPr marL="1828800" lvl="3" indent="-365760" algn="l">
              <a:lnSpc>
                <a:spcPct val="130000"/>
              </a:lnSpc>
              <a:spcBef>
                <a:spcPts val="600"/>
              </a:spcBef>
              <a:spcAft>
                <a:spcPts val="0"/>
              </a:spcAft>
              <a:buSzPts val="2160"/>
              <a:buChar char="-"/>
              <a:defRPr/>
            </a:lvl4pPr>
            <a:lvl5pPr marL="2286000" lvl="4" indent="-365760" algn="l">
              <a:lnSpc>
                <a:spcPct val="130000"/>
              </a:lnSpc>
              <a:spcBef>
                <a:spcPts val="600"/>
              </a:spcBef>
              <a:spcAft>
                <a:spcPts val="0"/>
              </a:spcAft>
              <a:buSzPts val="216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33"/>
          <p:cNvSpPr txBox="1">
            <a:spLocks noGrp="1"/>
          </p:cNvSpPr>
          <p:nvPr>
            <p:ph type="body" idx="2"/>
          </p:nvPr>
        </p:nvSpPr>
        <p:spPr>
          <a:xfrm>
            <a:off x="5410200" y="2185416"/>
            <a:ext cx="4498848" cy="3950208"/>
          </a:xfrm>
          <a:prstGeom prst="rect">
            <a:avLst/>
          </a:prstGeom>
          <a:noFill/>
          <a:ln>
            <a:noFill/>
          </a:ln>
        </p:spPr>
        <p:txBody>
          <a:bodyPr spcFirstLastPara="1" wrap="square" lIns="91425" tIns="45700" rIns="91425" bIns="45700" anchor="t" anchorCtr="0">
            <a:noAutofit/>
          </a:bodyPr>
          <a:lstStyle>
            <a:lvl1pPr marL="457200" lvl="0" indent="-228600" algn="l">
              <a:lnSpc>
                <a:spcPct val="130000"/>
              </a:lnSpc>
              <a:spcBef>
                <a:spcPts val="600"/>
              </a:spcBef>
              <a:spcAft>
                <a:spcPts val="0"/>
              </a:spcAft>
              <a:buSzPts val="2160"/>
              <a:buNone/>
              <a:defRPr/>
            </a:lvl1pPr>
            <a:lvl2pPr marL="914400" lvl="1" indent="-365760" algn="l">
              <a:lnSpc>
                <a:spcPct val="130000"/>
              </a:lnSpc>
              <a:spcBef>
                <a:spcPts val="600"/>
              </a:spcBef>
              <a:spcAft>
                <a:spcPts val="0"/>
              </a:spcAft>
              <a:buSzPts val="2160"/>
              <a:buChar char="-"/>
              <a:defRPr/>
            </a:lvl2pPr>
            <a:lvl3pPr marL="1371600" lvl="2" indent="-365760" algn="l">
              <a:lnSpc>
                <a:spcPct val="130000"/>
              </a:lnSpc>
              <a:spcBef>
                <a:spcPts val="600"/>
              </a:spcBef>
              <a:spcAft>
                <a:spcPts val="0"/>
              </a:spcAft>
              <a:buSzPts val="2160"/>
              <a:buChar char="-"/>
              <a:defRPr/>
            </a:lvl3pPr>
            <a:lvl4pPr marL="1828800" lvl="3" indent="-365760" algn="l">
              <a:lnSpc>
                <a:spcPct val="130000"/>
              </a:lnSpc>
              <a:spcBef>
                <a:spcPts val="600"/>
              </a:spcBef>
              <a:spcAft>
                <a:spcPts val="0"/>
              </a:spcAft>
              <a:buSzPts val="2160"/>
              <a:buChar char="-"/>
              <a:defRPr/>
            </a:lvl4pPr>
            <a:lvl5pPr marL="2286000" lvl="4" indent="-365760" algn="l">
              <a:lnSpc>
                <a:spcPct val="130000"/>
              </a:lnSpc>
              <a:spcBef>
                <a:spcPts val="600"/>
              </a:spcBef>
              <a:spcAft>
                <a:spcPts val="0"/>
              </a:spcAft>
              <a:buSzPts val="216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33"/>
          <p:cNvSpPr txBox="1">
            <a:spLocks noGrp="1"/>
          </p:cNvSpPr>
          <p:nvPr>
            <p:ph type="ftr" idx="11"/>
          </p:nvPr>
        </p:nvSpPr>
        <p:spPr>
          <a:xfrm>
            <a:off x="725391" y="6356350"/>
            <a:ext cx="3093573" cy="3651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3"/>
          <p:cNvSpPr txBox="1">
            <a:spLocks noGrp="1"/>
          </p:cNvSpPr>
          <p:nvPr>
            <p:ph type="sldNum" idx="12"/>
          </p:nvPr>
        </p:nvSpPr>
        <p:spPr>
          <a:xfrm>
            <a:off x="11234478" y="6354827"/>
            <a:ext cx="372217" cy="276999"/>
          </a:xfrm>
          <a:prstGeom prst="rect">
            <a:avLst/>
          </a:prstGeom>
          <a:solidFill>
            <a:schemeClr val="lt1"/>
          </a:solidFill>
          <a:ln>
            <a:noFill/>
          </a:ln>
        </p:spPr>
        <p:txBody>
          <a:bodyPr spcFirstLastPara="1" wrap="square" lIns="91425" tIns="45700" rIns="91425" bIns="45700" anchor="ctr" anchorCtr="0">
            <a:sp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61"/>
        <p:cNvGrpSpPr/>
        <p:nvPr/>
      </p:nvGrpSpPr>
      <p:grpSpPr>
        <a:xfrm>
          <a:off x="0" y="0"/>
          <a:ext cx="0" cy="0"/>
          <a:chOff x="0" y="0"/>
          <a:chExt cx="0" cy="0"/>
        </a:xfrm>
      </p:grpSpPr>
      <p:sp>
        <p:nvSpPr>
          <p:cNvPr id="62" name="Google Shape;62;p34"/>
          <p:cNvSpPr txBox="1">
            <a:spLocks noGrp="1"/>
          </p:cNvSpPr>
          <p:nvPr>
            <p:ph type="title"/>
          </p:nvPr>
        </p:nvSpPr>
        <p:spPr>
          <a:xfrm>
            <a:off x="566928" y="1499616"/>
            <a:ext cx="10515600" cy="590931"/>
          </a:xfrm>
          <a:prstGeom prst="rect">
            <a:avLst/>
          </a:prstGeom>
          <a:noFill/>
          <a:ln>
            <a:noFill/>
          </a:ln>
        </p:spPr>
        <p:txBody>
          <a:bodyPr spcFirstLastPara="1" wrap="square" lIns="91425" tIns="45700" rIns="91425" bIns="45700" anchor="b" anchorCtr="0">
            <a:spAutoFit/>
          </a:bodyPr>
          <a:lstStyle>
            <a:lvl1pPr lvl="0" algn="l">
              <a:lnSpc>
                <a:spcPct val="90000"/>
              </a:lnSpc>
              <a:spcBef>
                <a:spcPts val="0"/>
              </a:spcBef>
              <a:spcAft>
                <a:spcPts val="0"/>
              </a:spcAft>
              <a:buClr>
                <a:srgbClr val="FF5F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4"/>
          <p:cNvSpPr txBox="1">
            <a:spLocks noGrp="1"/>
          </p:cNvSpPr>
          <p:nvPr>
            <p:ph type="body" idx="1"/>
          </p:nvPr>
        </p:nvSpPr>
        <p:spPr>
          <a:xfrm>
            <a:off x="566928" y="2185416"/>
            <a:ext cx="5138928" cy="393192"/>
          </a:xfrm>
          <a:prstGeom prst="rect">
            <a:avLst/>
          </a:prstGeom>
          <a:noFill/>
          <a:ln>
            <a:noFill/>
          </a:ln>
        </p:spPr>
        <p:txBody>
          <a:bodyPr spcFirstLastPara="1" wrap="square" lIns="91425" tIns="45700" rIns="91425" bIns="45700" anchor="t" anchorCtr="0">
            <a:spAutoFit/>
          </a:bodyPr>
          <a:lstStyle>
            <a:lvl1pPr marL="457200" lvl="0" indent="-228600" algn="l">
              <a:lnSpc>
                <a:spcPct val="130000"/>
              </a:lnSpc>
              <a:spcBef>
                <a:spcPts val="600"/>
              </a:spcBef>
              <a:spcAft>
                <a:spcPts val="0"/>
              </a:spcAft>
              <a:buSzPts val="1920"/>
              <a:buNone/>
              <a:defRPr sz="1600" b="1" cap="none">
                <a:solidFill>
                  <a:srgbClr val="13294B"/>
                </a:solidFill>
              </a:defRPr>
            </a:lvl1pPr>
            <a:lvl2pPr marL="914400" lvl="1" indent="-228600" algn="l">
              <a:lnSpc>
                <a:spcPct val="130000"/>
              </a:lnSpc>
              <a:spcBef>
                <a:spcPts val="600"/>
              </a:spcBef>
              <a:spcAft>
                <a:spcPts val="0"/>
              </a:spcAft>
              <a:buSzPts val="2400"/>
              <a:buNone/>
              <a:defRPr sz="2000" b="1"/>
            </a:lvl2pPr>
            <a:lvl3pPr marL="1371600" lvl="2" indent="-228600" algn="l">
              <a:lnSpc>
                <a:spcPct val="130000"/>
              </a:lnSpc>
              <a:spcBef>
                <a:spcPts val="600"/>
              </a:spcBef>
              <a:spcAft>
                <a:spcPts val="0"/>
              </a:spcAft>
              <a:buSzPts val="2160"/>
              <a:buNone/>
              <a:defRPr sz="1800" b="1"/>
            </a:lvl3pPr>
            <a:lvl4pPr marL="1828800" lvl="3" indent="-228600" algn="l">
              <a:lnSpc>
                <a:spcPct val="130000"/>
              </a:lnSpc>
              <a:spcBef>
                <a:spcPts val="600"/>
              </a:spcBef>
              <a:spcAft>
                <a:spcPts val="0"/>
              </a:spcAft>
              <a:buSzPts val="1920"/>
              <a:buNone/>
              <a:defRPr sz="1600" b="1"/>
            </a:lvl4pPr>
            <a:lvl5pPr marL="2286000" lvl="4" indent="-228600" algn="l">
              <a:lnSpc>
                <a:spcPct val="130000"/>
              </a:lnSpc>
              <a:spcBef>
                <a:spcPts val="600"/>
              </a:spcBef>
              <a:spcAft>
                <a:spcPts val="0"/>
              </a:spcAft>
              <a:buSzPts val="192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4" name="Google Shape;64;p34"/>
          <p:cNvSpPr txBox="1">
            <a:spLocks noGrp="1"/>
          </p:cNvSpPr>
          <p:nvPr>
            <p:ph type="body" idx="2"/>
          </p:nvPr>
        </p:nvSpPr>
        <p:spPr>
          <a:xfrm>
            <a:off x="566928" y="2593340"/>
            <a:ext cx="5140515" cy="3535744"/>
          </a:xfrm>
          <a:prstGeom prst="rect">
            <a:avLst/>
          </a:prstGeom>
          <a:noFill/>
          <a:ln>
            <a:noFill/>
          </a:ln>
        </p:spPr>
        <p:txBody>
          <a:bodyPr spcFirstLastPara="1" wrap="square" lIns="91425" tIns="45700" rIns="91425" bIns="45700" anchor="t" anchorCtr="0">
            <a:noAutofit/>
          </a:bodyPr>
          <a:lstStyle>
            <a:lvl1pPr marL="457200" lvl="0" indent="-228600" algn="l">
              <a:lnSpc>
                <a:spcPct val="130000"/>
              </a:lnSpc>
              <a:spcBef>
                <a:spcPts val="600"/>
              </a:spcBef>
              <a:spcAft>
                <a:spcPts val="0"/>
              </a:spcAft>
              <a:buClr>
                <a:srgbClr val="FF5F05"/>
              </a:buClr>
              <a:buSzPts val="2160"/>
              <a:buFont typeface="Arial"/>
              <a:buNone/>
              <a:defRPr/>
            </a:lvl1pPr>
            <a:lvl2pPr marL="914400" lvl="1" indent="-365760" algn="l">
              <a:lnSpc>
                <a:spcPct val="130000"/>
              </a:lnSpc>
              <a:spcBef>
                <a:spcPts val="600"/>
              </a:spcBef>
              <a:spcAft>
                <a:spcPts val="0"/>
              </a:spcAft>
              <a:buClr>
                <a:srgbClr val="FF5F05"/>
              </a:buClr>
              <a:buSzPts val="2160"/>
              <a:buChar char="-"/>
              <a:defRPr/>
            </a:lvl2pPr>
            <a:lvl3pPr marL="1371600" lvl="2" indent="-365760" algn="l">
              <a:lnSpc>
                <a:spcPct val="130000"/>
              </a:lnSpc>
              <a:spcBef>
                <a:spcPts val="600"/>
              </a:spcBef>
              <a:spcAft>
                <a:spcPts val="0"/>
              </a:spcAft>
              <a:buClr>
                <a:srgbClr val="FF5F05"/>
              </a:buClr>
              <a:buSzPts val="2160"/>
              <a:buChar char="-"/>
              <a:defRPr/>
            </a:lvl3pPr>
            <a:lvl4pPr marL="1828800" lvl="3" indent="-365760" algn="l">
              <a:lnSpc>
                <a:spcPct val="130000"/>
              </a:lnSpc>
              <a:spcBef>
                <a:spcPts val="600"/>
              </a:spcBef>
              <a:spcAft>
                <a:spcPts val="0"/>
              </a:spcAft>
              <a:buClr>
                <a:srgbClr val="FF5F05"/>
              </a:buClr>
              <a:buSzPts val="2160"/>
              <a:buChar char="-"/>
              <a:defRPr/>
            </a:lvl4pPr>
            <a:lvl5pPr marL="2286000" lvl="4" indent="-365760" algn="l">
              <a:lnSpc>
                <a:spcPct val="130000"/>
              </a:lnSpc>
              <a:spcBef>
                <a:spcPts val="600"/>
              </a:spcBef>
              <a:spcAft>
                <a:spcPts val="0"/>
              </a:spcAft>
              <a:buClr>
                <a:srgbClr val="FF5F05"/>
              </a:buClr>
              <a:buSzPts val="216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34"/>
          <p:cNvSpPr txBox="1">
            <a:spLocks noGrp="1"/>
          </p:cNvSpPr>
          <p:nvPr>
            <p:ph type="body" idx="3"/>
          </p:nvPr>
        </p:nvSpPr>
        <p:spPr>
          <a:xfrm>
            <a:off x="6172200" y="2185416"/>
            <a:ext cx="5138928" cy="379078"/>
          </a:xfrm>
          <a:prstGeom prst="rect">
            <a:avLst/>
          </a:prstGeom>
          <a:noFill/>
          <a:ln>
            <a:noFill/>
          </a:ln>
        </p:spPr>
        <p:txBody>
          <a:bodyPr spcFirstLastPara="1" wrap="square" lIns="91425" tIns="45700" rIns="91425" bIns="45700" anchor="t" anchorCtr="0">
            <a:spAutoFit/>
          </a:bodyPr>
          <a:lstStyle>
            <a:lvl1pPr marL="457200" lvl="0" indent="-228600" algn="l">
              <a:lnSpc>
                <a:spcPct val="130000"/>
              </a:lnSpc>
              <a:spcBef>
                <a:spcPts val="600"/>
              </a:spcBef>
              <a:spcAft>
                <a:spcPts val="0"/>
              </a:spcAft>
              <a:buSzPts val="1920"/>
              <a:buNone/>
              <a:defRPr sz="1600" b="1" cap="none">
                <a:solidFill>
                  <a:srgbClr val="13294B"/>
                </a:solidFill>
              </a:defRPr>
            </a:lvl1pPr>
            <a:lvl2pPr marL="914400" lvl="1" indent="-228600" algn="l">
              <a:lnSpc>
                <a:spcPct val="130000"/>
              </a:lnSpc>
              <a:spcBef>
                <a:spcPts val="600"/>
              </a:spcBef>
              <a:spcAft>
                <a:spcPts val="0"/>
              </a:spcAft>
              <a:buSzPts val="2400"/>
              <a:buNone/>
              <a:defRPr sz="2000" b="1"/>
            </a:lvl2pPr>
            <a:lvl3pPr marL="1371600" lvl="2" indent="-228600" algn="l">
              <a:lnSpc>
                <a:spcPct val="130000"/>
              </a:lnSpc>
              <a:spcBef>
                <a:spcPts val="600"/>
              </a:spcBef>
              <a:spcAft>
                <a:spcPts val="0"/>
              </a:spcAft>
              <a:buSzPts val="2160"/>
              <a:buNone/>
              <a:defRPr sz="1800" b="1"/>
            </a:lvl3pPr>
            <a:lvl4pPr marL="1828800" lvl="3" indent="-228600" algn="l">
              <a:lnSpc>
                <a:spcPct val="130000"/>
              </a:lnSpc>
              <a:spcBef>
                <a:spcPts val="600"/>
              </a:spcBef>
              <a:spcAft>
                <a:spcPts val="0"/>
              </a:spcAft>
              <a:buSzPts val="1920"/>
              <a:buNone/>
              <a:defRPr sz="1600" b="1"/>
            </a:lvl4pPr>
            <a:lvl5pPr marL="2286000" lvl="4" indent="-228600" algn="l">
              <a:lnSpc>
                <a:spcPct val="130000"/>
              </a:lnSpc>
              <a:spcBef>
                <a:spcPts val="600"/>
              </a:spcBef>
              <a:spcAft>
                <a:spcPts val="0"/>
              </a:spcAft>
              <a:buSzPts val="192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6" name="Google Shape;66;p34"/>
          <p:cNvSpPr txBox="1">
            <a:spLocks noGrp="1"/>
          </p:cNvSpPr>
          <p:nvPr>
            <p:ph type="body" idx="4"/>
          </p:nvPr>
        </p:nvSpPr>
        <p:spPr>
          <a:xfrm>
            <a:off x="6172200" y="2590800"/>
            <a:ext cx="5138928" cy="3538728"/>
          </a:xfrm>
          <a:prstGeom prst="rect">
            <a:avLst/>
          </a:prstGeom>
          <a:noFill/>
          <a:ln>
            <a:noFill/>
          </a:ln>
        </p:spPr>
        <p:txBody>
          <a:bodyPr spcFirstLastPara="1" wrap="square" lIns="91425" tIns="45700" rIns="91425" bIns="45700" anchor="t" anchorCtr="0">
            <a:noAutofit/>
          </a:bodyPr>
          <a:lstStyle>
            <a:lvl1pPr marL="457200" lvl="0" indent="-228600" algn="l">
              <a:lnSpc>
                <a:spcPct val="130000"/>
              </a:lnSpc>
              <a:spcBef>
                <a:spcPts val="600"/>
              </a:spcBef>
              <a:spcAft>
                <a:spcPts val="0"/>
              </a:spcAft>
              <a:buClr>
                <a:srgbClr val="FF5F05"/>
              </a:buClr>
              <a:buSzPts val="2160"/>
              <a:buFont typeface="Arial"/>
              <a:buNone/>
              <a:defRPr/>
            </a:lvl1pPr>
            <a:lvl2pPr marL="914400" lvl="1" indent="-365760" algn="l">
              <a:lnSpc>
                <a:spcPct val="130000"/>
              </a:lnSpc>
              <a:spcBef>
                <a:spcPts val="600"/>
              </a:spcBef>
              <a:spcAft>
                <a:spcPts val="0"/>
              </a:spcAft>
              <a:buClr>
                <a:srgbClr val="FF5F05"/>
              </a:buClr>
              <a:buSzPts val="2160"/>
              <a:buChar char="-"/>
              <a:defRPr/>
            </a:lvl2pPr>
            <a:lvl3pPr marL="1371600" lvl="2" indent="-365760" algn="l">
              <a:lnSpc>
                <a:spcPct val="130000"/>
              </a:lnSpc>
              <a:spcBef>
                <a:spcPts val="600"/>
              </a:spcBef>
              <a:spcAft>
                <a:spcPts val="0"/>
              </a:spcAft>
              <a:buClr>
                <a:srgbClr val="FF5F05"/>
              </a:buClr>
              <a:buSzPts val="2160"/>
              <a:buChar char="-"/>
              <a:defRPr/>
            </a:lvl3pPr>
            <a:lvl4pPr marL="1828800" lvl="3" indent="-365760" algn="l">
              <a:lnSpc>
                <a:spcPct val="130000"/>
              </a:lnSpc>
              <a:spcBef>
                <a:spcPts val="600"/>
              </a:spcBef>
              <a:spcAft>
                <a:spcPts val="0"/>
              </a:spcAft>
              <a:buClr>
                <a:srgbClr val="FF5F05"/>
              </a:buClr>
              <a:buSzPts val="2160"/>
              <a:buChar char="-"/>
              <a:defRPr/>
            </a:lvl4pPr>
            <a:lvl5pPr marL="2286000" lvl="4" indent="-365760" algn="l">
              <a:lnSpc>
                <a:spcPct val="130000"/>
              </a:lnSpc>
              <a:spcBef>
                <a:spcPts val="600"/>
              </a:spcBef>
              <a:spcAft>
                <a:spcPts val="0"/>
              </a:spcAft>
              <a:buClr>
                <a:srgbClr val="FF5F05"/>
              </a:buClr>
              <a:buSzPts val="216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34"/>
          <p:cNvSpPr txBox="1">
            <a:spLocks noGrp="1"/>
          </p:cNvSpPr>
          <p:nvPr>
            <p:ph type="ftr" idx="11"/>
          </p:nvPr>
        </p:nvSpPr>
        <p:spPr>
          <a:xfrm>
            <a:off x="725391" y="6356350"/>
            <a:ext cx="3093573" cy="3651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34"/>
          <p:cNvSpPr txBox="1">
            <a:spLocks noGrp="1"/>
          </p:cNvSpPr>
          <p:nvPr>
            <p:ph type="sldNum" idx="12"/>
          </p:nvPr>
        </p:nvSpPr>
        <p:spPr>
          <a:xfrm>
            <a:off x="11234478" y="6354827"/>
            <a:ext cx="372217" cy="276999"/>
          </a:xfrm>
          <a:prstGeom prst="rect">
            <a:avLst/>
          </a:prstGeom>
          <a:solidFill>
            <a:schemeClr val="lt1"/>
          </a:solidFill>
          <a:ln>
            <a:noFill/>
          </a:ln>
        </p:spPr>
        <p:txBody>
          <a:bodyPr spcFirstLastPara="1" wrap="square" lIns="91425" tIns="45700" rIns="91425" bIns="45700" anchor="ctr" anchorCtr="0">
            <a:sp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8">
            <a:alphaModFix/>
          </a:blip>
          <a:stretch>
            <a:fillRect/>
          </a:stretch>
        </a:blip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566928" y="1499616"/>
            <a:ext cx="11037884" cy="590931"/>
          </a:xfrm>
          <a:prstGeom prst="rect">
            <a:avLst/>
          </a:prstGeom>
          <a:noFill/>
          <a:ln>
            <a:noFill/>
          </a:ln>
        </p:spPr>
        <p:txBody>
          <a:bodyPr spcFirstLastPara="1" wrap="square" lIns="91425" tIns="45700" rIns="91425" bIns="45700" anchor="b" anchorCtr="0">
            <a:spAutoFit/>
          </a:bodyPr>
          <a:lstStyle>
            <a:lvl1pPr marR="0" lvl="0" algn="l" rtl="0">
              <a:lnSpc>
                <a:spcPct val="90000"/>
              </a:lnSpc>
              <a:spcBef>
                <a:spcPts val="0"/>
              </a:spcBef>
              <a:spcAft>
                <a:spcPts val="0"/>
              </a:spcAft>
              <a:buClr>
                <a:srgbClr val="FF5F05"/>
              </a:buClr>
              <a:buSzPts val="3600"/>
              <a:buFont typeface="Arial"/>
              <a:buNone/>
              <a:defRPr sz="3600" b="1" i="0" u="none" strike="noStrike" cap="none">
                <a:solidFill>
                  <a:srgbClr val="FF5F05"/>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566928" y="2185416"/>
            <a:ext cx="11037884" cy="396824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600"/>
              </a:spcBef>
              <a:spcAft>
                <a:spcPts val="0"/>
              </a:spcAft>
              <a:buClr>
                <a:srgbClr val="FF5F05"/>
              </a:buClr>
              <a:buSzPts val="2160"/>
              <a:buFont typeface="Arial"/>
              <a:buNone/>
              <a:defRPr sz="1800" b="0" i="0" u="none" strike="noStrike" cap="none">
                <a:solidFill>
                  <a:srgbClr val="13294B"/>
                </a:solidFill>
                <a:latin typeface="Arial"/>
                <a:ea typeface="Arial"/>
                <a:cs typeface="Arial"/>
                <a:sym typeface="Arial"/>
              </a:defRPr>
            </a:lvl1pPr>
            <a:lvl2pPr marL="914400" marR="0" lvl="1" indent="-365760" algn="l" rtl="0">
              <a:lnSpc>
                <a:spcPct val="130000"/>
              </a:lnSpc>
              <a:spcBef>
                <a:spcPts val="600"/>
              </a:spcBef>
              <a:spcAft>
                <a:spcPts val="0"/>
              </a:spcAft>
              <a:buClr>
                <a:srgbClr val="FF5F05"/>
              </a:buClr>
              <a:buSzPts val="2160"/>
              <a:buFont typeface="NTR"/>
              <a:buChar char="-"/>
              <a:defRPr sz="1800" b="0" i="0" u="none" strike="noStrike" cap="none">
                <a:solidFill>
                  <a:srgbClr val="13294B"/>
                </a:solidFill>
                <a:latin typeface="Arial"/>
                <a:ea typeface="Arial"/>
                <a:cs typeface="Arial"/>
                <a:sym typeface="Arial"/>
              </a:defRPr>
            </a:lvl2pPr>
            <a:lvl3pPr marL="1371600" marR="0" lvl="2" indent="-365760" algn="l" rtl="0">
              <a:lnSpc>
                <a:spcPct val="130000"/>
              </a:lnSpc>
              <a:spcBef>
                <a:spcPts val="600"/>
              </a:spcBef>
              <a:spcAft>
                <a:spcPts val="0"/>
              </a:spcAft>
              <a:buClr>
                <a:srgbClr val="FF5F05"/>
              </a:buClr>
              <a:buSzPts val="2160"/>
              <a:buFont typeface="NTR"/>
              <a:buChar char="-"/>
              <a:defRPr sz="1800" b="0" i="0" u="none" strike="noStrike" cap="none">
                <a:solidFill>
                  <a:srgbClr val="13294B"/>
                </a:solidFill>
                <a:latin typeface="Arial"/>
                <a:ea typeface="Arial"/>
                <a:cs typeface="Arial"/>
                <a:sym typeface="Arial"/>
              </a:defRPr>
            </a:lvl3pPr>
            <a:lvl4pPr marL="1828800" marR="0" lvl="3" indent="-365760" algn="l" rtl="0">
              <a:lnSpc>
                <a:spcPct val="130000"/>
              </a:lnSpc>
              <a:spcBef>
                <a:spcPts val="600"/>
              </a:spcBef>
              <a:spcAft>
                <a:spcPts val="0"/>
              </a:spcAft>
              <a:buClr>
                <a:srgbClr val="FF5F05"/>
              </a:buClr>
              <a:buSzPts val="2160"/>
              <a:buFont typeface="NTR"/>
              <a:buChar char="-"/>
              <a:defRPr sz="1800" b="0" i="0" u="none" strike="noStrike" cap="none">
                <a:solidFill>
                  <a:srgbClr val="13294B"/>
                </a:solidFill>
                <a:latin typeface="Arial"/>
                <a:ea typeface="Arial"/>
                <a:cs typeface="Arial"/>
                <a:sym typeface="Arial"/>
              </a:defRPr>
            </a:lvl4pPr>
            <a:lvl5pPr marL="2286000" marR="0" lvl="4" indent="-365760" algn="l" rtl="0">
              <a:lnSpc>
                <a:spcPct val="130000"/>
              </a:lnSpc>
              <a:spcBef>
                <a:spcPts val="600"/>
              </a:spcBef>
              <a:spcAft>
                <a:spcPts val="0"/>
              </a:spcAft>
              <a:buClr>
                <a:srgbClr val="FF5F05"/>
              </a:buClr>
              <a:buSzPts val="2160"/>
              <a:buFont typeface="NTR"/>
              <a:buChar char="-"/>
              <a:defRPr sz="1800" b="0" i="0" u="none" strike="noStrike" cap="none">
                <a:solidFill>
                  <a:srgbClr val="13294B"/>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5"/>
          <p:cNvSpPr/>
          <p:nvPr/>
        </p:nvSpPr>
        <p:spPr>
          <a:xfrm>
            <a:off x="549831" y="6174376"/>
            <a:ext cx="3446775" cy="683623"/>
          </a:xfrm>
          <a:prstGeom prst="round1Rect">
            <a:avLst>
              <a:gd name="adj" fmla="val 33439"/>
            </a:avLst>
          </a:prstGeom>
          <a:solidFill>
            <a:srgbClr val="FF5F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3" name="Google Shape;13;p25" descr="A orange letter on a blue background&#10;&#10;Description automatically generated"/>
          <p:cNvPicPr preferRelativeResize="0"/>
          <p:nvPr/>
        </p:nvPicPr>
        <p:blipFill rotWithShape="1">
          <a:blip r:embed="rId29">
            <a:alphaModFix/>
          </a:blip>
          <a:srcRect/>
          <a:stretch/>
        </p:blipFill>
        <p:spPr>
          <a:xfrm>
            <a:off x="0" y="6174377"/>
            <a:ext cx="549831" cy="683623"/>
          </a:xfrm>
          <a:prstGeom prst="rect">
            <a:avLst/>
          </a:prstGeom>
          <a:noFill/>
          <a:ln>
            <a:noFill/>
          </a:ln>
        </p:spPr>
      </p:pic>
      <p:sp>
        <p:nvSpPr>
          <p:cNvPr id="14" name="Google Shape;14;p25"/>
          <p:cNvSpPr txBox="1">
            <a:spLocks noGrp="1"/>
          </p:cNvSpPr>
          <p:nvPr>
            <p:ph type="ftr" idx="11"/>
          </p:nvPr>
        </p:nvSpPr>
        <p:spPr>
          <a:xfrm>
            <a:off x="725391" y="6356350"/>
            <a:ext cx="3093573" cy="365125"/>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SzPts val="1400"/>
              <a:buNone/>
              <a:defRPr sz="1600" b="1"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 name="Google Shape;15;p25"/>
          <p:cNvSpPr txBox="1">
            <a:spLocks noGrp="1"/>
          </p:cNvSpPr>
          <p:nvPr>
            <p:ph type="sldNum" idx="12"/>
          </p:nvPr>
        </p:nvSpPr>
        <p:spPr>
          <a:xfrm>
            <a:off x="11234478" y="6354827"/>
            <a:ext cx="372217" cy="276999"/>
          </a:xfrm>
          <a:prstGeom prst="rect">
            <a:avLst/>
          </a:prstGeom>
          <a:solidFill>
            <a:schemeClr val="lt1"/>
          </a:solidFill>
          <a:ln>
            <a:noFill/>
          </a:ln>
        </p:spPr>
        <p:txBody>
          <a:bodyPr spcFirstLastPara="1" wrap="square" lIns="91425" tIns="45700" rIns="91425" bIns="45700" anchor="ctr" anchorCtr="0">
            <a:spAutoFit/>
          </a:bodyPr>
          <a:lstStyle>
            <a:lvl1pPr marL="0" marR="0" lvl="0" indent="0" algn="ctr" rtl="0">
              <a:spcBef>
                <a:spcPts val="0"/>
              </a:spcBef>
              <a:buNone/>
              <a:defRPr sz="1200" b="0" i="0" u="none" strike="noStrike" cap="none">
                <a:solidFill>
                  <a:srgbClr val="888B94"/>
                </a:solidFill>
                <a:latin typeface="Arial"/>
                <a:ea typeface="Arial"/>
                <a:cs typeface="Arial"/>
                <a:sym typeface="Arial"/>
              </a:defRPr>
            </a:lvl1pPr>
            <a:lvl2pPr marL="0" marR="0" lvl="1" indent="0" algn="ctr" rtl="0">
              <a:spcBef>
                <a:spcPts val="0"/>
              </a:spcBef>
              <a:buNone/>
              <a:defRPr sz="1200" b="0" i="0" u="none" strike="noStrike" cap="none">
                <a:solidFill>
                  <a:srgbClr val="888B94"/>
                </a:solidFill>
                <a:latin typeface="Arial"/>
                <a:ea typeface="Arial"/>
                <a:cs typeface="Arial"/>
                <a:sym typeface="Arial"/>
              </a:defRPr>
            </a:lvl2pPr>
            <a:lvl3pPr marL="0" marR="0" lvl="2" indent="0" algn="ctr" rtl="0">
              <a:spcBef>
                <a:spcPts val="0"/>
              </a:spcBef>
              <a:buNone/>
              <a:defRPr sz="1200" b="0" i="0" u="none" strike="noStrike" cap="none">
                <a:solidFill>
                  <a:srgbClr val="888B94"/>
                </a:solidFill>
                <a:latin typeface="Arial"/>
                <a:ea typeface="Arial"/>
                <a:cs typeface="Arial"/>
                <a:sym typeface="Arial"/>
              </a:defRPr>
            </a:lvl3pPr>
            <a:lvl4pPr marL="0" marR="0" lvl="3" indent="0" algn="ctr" rtl="0">
              <a:spcBef>
                <a:spcPts val="0"/>
              </a:spcBef>
              <a:buNone/>
              <a:defRPr sz="1200" b="0" i="0" u="none" strike="noStrike" cap="none">
                <a:solidFill>
                  <a:srgbClr val="888B94"/>
                </a:solidFill>
                <a:latin typeface="Arial"/>
                <a:ea typeface="Arial"/>
                <a:cs typeface="Arial"/>
                <a:sym typeface="Arial"/>
              </a:defRPr>
            </a:lvl4pPr>
            <a:lvl5pPr marL="0" marR="0" lvl="4" indent="0" algn="ctr" rtl="0">
              <a:spcBef>
                <a:spcPts val="0"/>
              </a:spcBef>
              <a:buNone/>
              <a:defRPr sz="1200" b="0" i="0" u="none" strike="noStrike" cap="none">
                <a:solidFill>
                  <a:srgbClr val="888B94"/>
                </a:solidFill>
                <a:latin typeface="Arial"/>
                <a:ea typeface="Arial"/>
                <a:cs typeface="Arial"/>
                <a:sym typeface="Arial"/>
              </a:defRPr>
            </a:lvl5pPr>
            <a:lvl6pPr marL="0" marR="0" lvl="5" indent="0" algn="ctr" rtl="0">
              <a:spcBef>
                <a:spcPts val="0"/>
              </a:spcBef>
              <a:buNone/>
              <a:defRPr sz="1200" b="0" i="0" u="none" strike="noStrike" cap="none">
                <a:solidFill>
                  <a:srgbClr val="888B94"/>
                </a:solidFill>
                <a:latin typeface="Arial"/>
                <a:ea typeface="Arial"/>
                <a:cs typeface="Arial"/>
                <a:sym typeface="Arial"/>
              </a:defRPr>
            </a:lvl6pPr>
            <a:lvl7pPr marL="0" marR="0" lvl="6" indent="0" algn="ctr" rtl="0">
              <a:spcBef>
                <a:spcPts val="0"/>
              </a:spcBef>
              <a:buNone/>
              <a:defRPr sz="1200" b="0" i="0" u="none" strike="noStrike" cap="none">
                <a:solidFill>
                  <a:srgbClr val="888B94"/>
                </a:solidFill>
                <a:latin typeface="Arial"/>
                <a:ea typeface="Arial"/>
                <a:cs typeface="Arial"/>
                <a:sym typeface="Arial"/>
              </a:defRPr>
            </a:lvl7pPr>
            <a:lvl8pPr marL="0" marR="0" lvl="7" indent="0" algn="ctr" rtl="0">
              <a:spcBef>
                <a:spcPts val="0"/>
              </a:spcBef>
              <a:buNone/>
              <a:defRPr sz="1200" b="0" i="0" u="none" strike="noStrike" cap="none">
                <a:solidFill>
                  <a:srgbClr val="888B94"/>
                </a:solidFill>
                <a:latin typeface="Arial"/>
                <a:ea typeface="Arial"/>
                <a:cs typeface="Arial"/>
                <a:sym typeface="Arial"/>
              </a:defRPr>
            </a:lvl8pPr>
            <a:lvl9pPr marL="0" marR="0" lvl="8" indent="0" algn="ctr" rtl="0">
              <a:spcBef>
                <a:spcPts val="0"/>
              </a:spcBef>
              <a:buNone/>
              <a:defRPr sz="1200" b="0" i="0" u="none" strike="noStrike" cap="none">
                <a:solidFill>
                  <a:srgbClr val="888B94"/>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98A998-0233-2AD2-51CE-AAF4FE9C4446}"/>
              </a:ext>
            </a:extLst>
          </p:cNvPr>
          <p:cNvSpPr>
            <a:spLocks noGrp="1"/>
          </p:cNvSpPr>
          <p:nvPr>
            <p:ph type="title"/>
          </p:nvPr>
        </p:nvSpPr>
        <p:spPr>
          <a:xfrm>
            <a:off x="3285601" y="2757083"/>
            <a:ext cx="8569236" cy="1614486"/>
          </a:xfrm>
        </p:spPr>
        <p:txBody>
          <a:bodyPr/>
          <a:lstStyle/>
          <a:p>
            <a:r>
              <a:rPr lang="en-US" dirty="0"/>
              <a:t>School of Social Work</a:t>
            </a:r>
          </a:p>
        </p:txBody>
      </p:sp>
      <p:sp>
        <p:nvSpPr>
          <p:cNvPr id="3" name="Text Placeholder 2">
            <a:extLst>
              <a:ext uri="{FF2B5EF4-FFF2-40B4-BE49-F238E27FC236}">
                <a16:creationId xmlns:a16="http://schemas.microsoft.com/office/drawing/2014/main" id="{9018651D-C1C9-2C2C-5DAE-68D0CF0C0E78}"/>
              </a:ext>
            </a:extLst>
          </p:cNvPr>
          <p:cNvSpPr>
            <a:spLocks noGrp="1"/>
          </p:cNvSpPr>
          <p:nvPr>
            <p:ph type="body" sz="quarter" idx="11"/>
          </p:nvPr>
        </p:nvSpPr>
        <p:spPr/>
        <p:txBody>
          <a:bodyPr>
            <a:normAutofit fontScale="85000" lnSpcReduction="10000"/>
          </a:bodyPr>
          <a:lstStyle/>
          <a:p>
            <a:r>
              <a:rPr lang="en-US" dirty="0"/>
              <a:t>Title Example: International Programs Update</a:t>
            </a:r>
          </a:p>
        </p:txBody>
      </p:sp>
    </p:spTree>
    <p:extLst>
      <p:ext uri="{BB962C8B-B14F-4D97-AF65-F5344CB8AC3E}">
        <p14:creationId xmlns:p14="http://schemas.microsoft.com/office/powerpoint/2010/main" val="1776956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7"/>
          <p:cNvSpPr txBox="1">
            <a:spLocks noGrp="1"/>
          </p:cNvSpPr>
          <p:nvPr>
            <p:ph type="title"/>
          </p:nvPr>
        </p:nvSpPr>
        <p:spPr>
          <a:xfrm>
            <a:off x="566928" y="1499616"/>
            <a:ext cx="6951600" cy="591000"/>
          </a:xfrm>
          <a:prstGeom prst="rect">
            <a:avLst/>
          </a:prstGeom>
          <a:noFill/>
          <a:ln>
            <a:noFill/>
          </a:ln>
        </p:spPr>
        <p:txBody>
          <a:bodyPr spcFirstLastPara="1" wrap="square" lIns="91425" tIns="45700" rIns="91425" bIns="45700" anchor="b" anchorCtr="0">
            <a:spAutoFit/>
          </a:bodyPr>
          <a:lstStyle/>
          <a:p>
            <a:pPr marL="0" lvl="0" indent="0" algn="l" rtl="0">
              <a:lnSpc>
                <a:spcPct val="90000"/>
              </a:lnSpc>
              <a:spcBef>
                <a:spcPts val="0"/>
              </a:spcBef>
              <a:spcAft>
                <a:spcPts val="0"/>
              </a:spcAft>
              <a:buClr>
                <a:srgbClr val="FF5F05"/>
              </a:buClr>
              <a:buSzPts val="3600"/>
              <a:buFont typeface="Arial"/>
              <a:buNone/>
            </a:pPr>
            <a:r>
              <a:rPr lang="en-US" dirty="0"/>
              <a:t>Title and Content Slide</a:t>
            </a:r>
            <a:endParaRPr dirty="0"/>
          </a:p>
        </p:txBody>
      </p:sp>
      <p:sp>
        <p:nvSpPr>
          <p:cNvPr id="199" name="Google Shape;199;p7"/>
          <p:cNvSpPr txBox="1">
            <a:spLocks noGrp="1"/>
          </p:cNvSpPr>
          <p:nvPr>
            <p:ph type="body" idx="1"/>
          </p:nvPr>
        </p:nvSpPr>
        <p:spPr>
          <a:xfrm>
            <a:off x="566928" y="2185416"/>
            <a:ext cx="6951600" cy="38763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SzPts val="2160"/>
              <a:buNone/>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endParaRPr dirty="0"/>
          </a:p>
        </p:txBody>
      </p:sp>
      <p:sp>
        <p:nvSpPr>
          <p:cNvPr id="200" name="Google Shape;200;p7"/>
          <p:cNvSpPr txBox="1">
            <a:spLocks noGrp="1"/>
          </p:cNvSpPr>
          <p:nvPr>
            <p:ph type="ftr" idx="11"/>
          </p:nvPr>
        </p:nvSpPr>
        <p:spPr>
          <a:xfrm>
            <a:off x="725391" y="6356350"/>
            <a:ext cx="3093573"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t>School of Social Work</a:t>
            </a:r>
          </a:p>
        </p:txBody>
      </p:sp>
      <p:sp>
        <p:nvSpPr>
          <p:cNvPr id="201" name="Google Shape;201;p7"/>
          <p:cNvSpPr txBox="1">
            <a:spLocks noGrp="1"/>
          </p:cNvSpPr>
          <p:nvPr>
            <p:ph type="sldNum" idx="12"/>
          </p:nvPr>
        </p:nvSpPr>
        <p:spPr>
          <a:xfrm>
            <a:off x="11234478" y="6354827"/>
            <a:ext cx="372217" cy="276999"/>
          </a:xfrm>
          <a:prstGeom prst="rect">
            <a:avLst/>
          </a:prstGeom>
          <a:solidFill>
            <a:schemeClr val="lt1"/>
          </a:solidFill>
          <a:ln>
            <a:noFill/>
          </a:ln>
        </p:spPr>
        <p:txBody>
          <a:bodyPr spcFirstLastPara="1" wrap="square" lIns="91425" tIns="45700" rIns="91425" bIns="45700" anchor="ctr" anchorCtr="0">
            <a:spAutoFit/>
          </a:bodyPr>
          <a:lstStyle/>
          <a:p>
            <a:pPr marL="0" lvl="0" indent="0" algn="ctr" rtl="0">
              <a:spcBef>
                <a:spcPts val="0"/>
              </a:spcBef>
              <a:spcAft>
                <a:spcPts val="0"/>
              </a:spcAft>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8"/>
          <p:cNvSpPr txBox="1">
            <a:spLocks noGrp="1"/>
          </p:cNvSpPr>
          <p:nvPr>
            <p:ph type="title"/>
          </p:nvPr>
        </p:nvSpPr>
        <p:spPr>
          <a:xfrm>
            <a:off x="566928" y="1499616"/>
            <a:ext cx="10515600" cy="590931"/>
          </a:xfrm>
          <a:prstGeom prst="rect">
            <a:avLst/>
          </a:prstGeom>
          <a:noFill/>
          <a:ln>
            <a:noFill/>
          </a:ln>
        </p:spPr>
        <p:txBody>
          <a:bodyPr spcFirstLastPara="1" wrap="square" lIns="91425" tIns="45700" rIns="91425" bIns="45700" anchor="b" anchorCtr="0">
            <a:spAutoFit/>
          </a:bodyPr>
          <a:lstStyle/>
          <a:p>
            <a:pPr marL="0" lvl="0" indent="0" algn="l" rtl="0">
              <a:lnSpc>
                <a:spcPct val="90000"/>
              </a:lnSpc>
              <a:spcBef>
                <a:spcPts val="0"/>
              </a:spcBef>
              <a:spcAft>
                <a:spcPts val="0"/>
              </a:spcAft>
              <a:buClr>
                <a:srgbClr val="FF5F05"/>
              </a:buClr>
              <a:buSzPts val="3600"/>
              <a:buFont typeface="Arial"/>
              <a:buNone/>
            </a:pPr>
            <a:r>
              <a:rPr lang="en-US"/>
              <a:t>Double Content Block Slide</a:t>
            </a:r>
            <a:endParaRPr/>
          </a:p>
        </p:txBody>
      </p:sp>
      <p:sp>
        <p:nvSpPr>
          <p:cNvPr id="208" name="Google Shape;208;p8"/>
          <p:cNvSpPr txBox="1">
            <a:spLocks noGrp="1"/>
          </p:cNvSpPr>
          <p:nvPr>
            <p:ph type="body" idx="1"/>
          </p:nvPr>
        </p:nvSpPr>
        <p:spPr>
          <a:xfrm>
            <a:off x="566928" y="2185416"/>
            <a:ext cx="4500372" cy="3948684"/>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SzPts val="2160"/>
              <a:buNone/>
            </a:pPr>
            <a:r>
              <a:rPr lang="en-US"/>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209" name="Google Shape;209;p8"/>
          <p:cNvSpPr txBox="1">
            <a:spLocks noGrp="1"/>
          </p:cNvSpPr>
          <p:nvPr>
            <p:ph type="body" idx="2"/>
          </p:nvPr>
        </p:nvSpPr>
        <p:spPr>
          <a:xfrm>
            <a:off x="5410200" y="2185416"/>
            <a:ext cx="4498848" cy="3950208"/>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SzPts val="2160"/>
              <a:buNone/>
            </a:pPr>
            <a:r>
              <a:rPr lang="en-US"/>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210" name="Google Shape;210;p8"/>
          <p:cNvSpPr txBox="1">
            <a:spLocks noGrp="1"/>
          </p:cNvSpPr>
          <p:nvPr>
            <p:ph type="ftr" idx="11"/>
          </p:nvPr>
        </p:nvSpPr>
        <p:spPr>
          <a:xfrm>
            <a:off x="725391" y="6356350"/>
            <a:ext cx="3093573"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t>School of Social Work</a:t>
            </a:r>
          </a:p>
        </p:txBody>
      </p:sp>
      <p:sp>
        <p:nvSpPr>
          <p:cNvPr id="211" name="Google Shape;211;p8"/>
          <p:cNvSpPr txBox="1">
            <a:spLocks noGrp="1"/>
          </p:cNvSpPr>
          <p:nvPr>
            <p:ph type="sldNum" idx="12"/>
          </p:nvPr>
        </p:nvSpPr>
        <p:spPr>
          <a:xfrm>
            <a:off x="11234478" y="6354827"/>
            <a:ext cx="372217" cy="276999"/>
          </a:xfrm>
          <a:prstGeom prst="rect">
            <a:avLst/>
          </a:prstGeom>
          <a:solidFill>
            <a:schemeClr val="lt1"/>
          </a:solidFill>
          <a:ln>
            <a:noFill/>
          </a:ln>
        </p:spPr>
        <p:txBody>
          <a:bodyPr spcFirstLastPara="1" wrap="square" lIns="91425" tIns="45700" rIns="91425" bIns="45700" anchor="ctr" anchorCtr="0">
            <a:spAutoFit/>
          </a:bodyPr>
          <a:lstStyle/>
          <a:p>
            <a:pPr marL="0" lvl="0" indent="0" algn="ctr" rtl="0">
              <a:spcBef>
                <a:spcPts val="0"/>
              </a:spcBef>
              <a:spcAft>
                <a:spcPts val="0"/>
              </a:spcAft>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9"/>
          <p:cNvSpPr txBox="1">
            <a:spLocks noGrp="1"/>
          </p:cNvSpPr>
          <p:nvPr>
            <p:ph type="title"/>
          </p:nvPr>
        </p:nvSpPr>
        <p:spPr>
          <a:xfrm>
            <a:off x="566928" y="1499616"/>
            <a:ext cx="6951472" cy="590931"/>
          </a:xfrm>
          <a:prstGeom prst="rect">
            <a:avLst/>
          </a:prstGeom>
          <a:noFill/>
          <a:ln>
            <a:noFill/>
          </a:ln>
        </p:spPr>
        <p:txBody>
          <a:bodyPr spcFirstLastPara="1" wrap="square" lIns="91425" tIns="45700" rIns="91425" bIns="45700" anchor="b" anchorCtr="0">
            <a:spAutoFit/>
          </a:bodyPr>
          <a:lstStyle/>
          <a:p>
            <a:pPr marL="0" lvl="0" indent="0" algn="l" rtl="0">
              <a:lnSpc>
                <a:spcPct val="90000"/>
              </a:lnSpc>
              <a:spcBef>
                <a:spcPts val="0"/>
              </a:spcBef>
              <a:spcAft>
                <a:spcPts val="0"/>
              </a:spcAft>
              <a:buClr>
                <a:srgbClr val="FF5F05"/>
              </a:buClr>
              <a:buSzPts val="3600"/>
              <a:buFont typeface="Arial"/>
              <a:buNone/>
            </a:pPr>
            <a:r>
              <a:rPr lang="en-US"/>
              <a:t>Bulleted List Slide</a:t>
            </a:r>
            <a:endParaRPr/>
          </a:p>
        </p:txBody>
      </p:sp>
      <p:sp>
        <p:nvSpPr>
          <p:cNvPr id="218" name="Google Shape;218;p9"/>
          <p:cNvSpPr txBox="1">
            <a:spLocks noGrp="1"/>
          </p:cNvSpPr>
          <p:nvPr>
            <p:ph type="body" idx="1"/>
          </p:nvPr>
        </p:nvSpPr>
        <p:spPr>
          <a:xfrm>
            <a:off x="566928" y="2185416"/>
            <a:ext cx="6951472" cy="3876171"/>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SzPts val="2160"/>
              <a:buNone/>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endParaRPr dirty="0"/>
          </a:p>
          <a:p>
            <a:pPr marL="285750" lvl="0" indent="-285750" algn="l" rtl="0">
              <a:lnSpc>
                <a:spcPct val="130000"/>
              </a:lnSpc>
              <a:spcBef>
                <a:spcPts val="600"/>
              </a:spcBef>
              <a:spcAft>
                <a:spcPts val="0"/>
              </a:spcAft>
              <a:buSzPts val="2160"/>
              <a:buFont typeface="Arial"/>
              <a:buChar char="•"/>
            </a:pPr>
            <a:r>
              <a:rPr lang="en-US" dirty="0" err="1"/>
              <a:t>Quisque</a:t>
            </a:r>
            <a:r>
              <a:rPr lang="en-US" dirty="0"/>
              <a:t> ac </a:t>
            </a:r>
            <a:r>
              <a:rPr lang="en-US" dirty="0" err="1"/>
              <a:t>orci</a:t>
            </a:r>
            <a:r>
              <a:rPr lang="en-US" dirty="0"/>
              <a:t> in </a:t>
            </a:r>
            <a:r>
              <a:rPr lang="en-US" dirty="0" err="1"/>
              <a:t>turpis</a:t>
            </a:r>
            <a:r>
              <a:rPr lang="en-US" dirty="0"/>
              <a:t> </a:t>
            </a:r>
            <a:r>
              <a:rPr lang="en-US" dirty="0" err="1"/>
              <a:t>dapibus</a:t>
            </a:r>
            <a:r>
              <a:rPr lang="en-US" dirty="0"/>
              <a:t> </a:t>
            </a:r>
            <a:r>
              <a:rPr lang="en-US" dirty="0" err="1"/>
              <a:t>sagittis</a:t>
            </a:r>
            <a:r>
              <a:rPr lang="en-US" dirty="0"/>
              <a:t>.</a:t>
            </a:r>
            <a:endParaRPr dirty="0"/>
          </a:p>
          <a:p>
            <a:pPr marL="285750" lvl="0" indent="-285750" algn="l" rtl="0">
              <a:lnSpc>
                <a:spcPct val="130000"/>
              </a:lnSpc>
              <a:spcBef>
                <a:spcPts val="600"/>
              </a:spcBef>
              <a:spcAft>
                <a:spcPts val="0"/>
              </a:spcAft>
              <a:buSzPts val="2160"/>
              <a:buFont typeface="Arial"/>
              <a:buChar char="•"/>
            </a:pPr>
            <a:r>
              <a:rPr lang="en-US" dirty="0"/>
              <a:t>Donec vitae </a:t>
            </a:r>
            <a:r>
              <a:rPr lang="en-US" dirty="0" err="1"/>
              <a:t>justo</a:t>
            </a:r>
            <a:r>
              <a:rPr lang="en-US" dirty="0"/>
              <a:t> et </a:t>
            </a:r>
            <a:r>
              <a:rPr lang="en-US" dirty="0" err="1"/>
              <a:t>neque</a:t>
            </a:r>
            <a:r>
              <a:rPr lang="en-US" dirty="0"/>
              <a:t> </a:t>
            </a:r>
            <a:r>
              <a:rPr lang="en-US" dirty="0" err="1"/>
              <a:t>mollis</a:t>
            </a:r>
            <a:r>
              <a:rPr lang="en-US" dirty="0"/>
              <a:t> </a:t>
            </a:r>
            <a:r>
              <a:rPr lang="en-US" dirty="0" err="1"/>
              <a:t>consectetur</a:t>
            </a:r>
            <a:r>
              <a:rPr lang="en-US" dirty="0"/>
              <a:t>.</a:t>
            </a:r>
            <a:endParaRPr dirty="0"/>
          </a:p>
          <a:p>
            <a:pPr marL="285750" lvl="0" indent="-285750" algn="l" rtl="0">
              <a:lnSpc>
                <a:spcPct val="130000"/>
              </a:lnSpc>
              <a:spcBef>
                <a:spcPts val="600"/>
              </a:spcBef>
              <a:spcAft>
                <a:spcPts val="0"/>
              </a:spcAft>
              <a:buSzPts val="2160"/>
              <a:buFont typeface="Arial"/>
              <a:buChar char="•"/>
            </a:pPr>
            <a:r>
              <a:rPr lang="en-US" dirty="0" err="1"/>
              <a:t>Etiam</a:t>
            </a:r>
            <a:r>
              <a:rPr lang="en-US" dirty="0"/>
              <a:t> </a:t>
            </a:r>
            <a:r>
              <a:rPr lang="en-US" dirty="0" err="1"/>
              <a:t>aliquet</a:t>
            </a:r>
            <a:r>
              <a:rPr lang="en-US" dirty="0"/>
              <a:t> ex sed </a:t>
            </a:r>
            <a:r>
              <a:rPr lang="en-US" dirty="0" err="1"/>
              <a:t>bibendum</a:t>
            </a:r>
            <a:r>
              <a:rPr lang="en-US" dirty="0"/>
              <a:t> </a:t>
            </a:r>
            <a:r>
              <a:rPr lang="en-US" dirty="0" err="1"/>
              <a:t>consequat</a:t>
            </a:r>
            <a:r>
              <a:rPr lang="en-US" dirty="0"/>
              <a:t>.</a:t>
            </a:r>
            <a:endParaRPr dirty="0"/>
          </a:p>
          <a:p>
            <a:pPr marL="285750" lvl="0" indent="-285750" algn="l" rtl="0">
              <a:lnSpc>
                <a:spcPct val="130000"/>
              </a:lnSpc>
              <a:spcBef>
                <a:spcPts val="600"/>
              </a:spcBef>
              <a:spcAft>
                <a:spcPts val="0"/>
              </a:spcAft>
              <a:buSzPts val="2160"/>
              <a:buFont typeface="Arial"/>
              <a:buChar char="•"/>
            </a:pPr>
            <a:r>
              <a:rPr lang="en-US" dirty="0"/>
              <a:t>Cras lacinia </a:t>
            </a:r>
            <a:r>
              <a:rPr lang="en-US" dirty="0" err="1"/>
              <a:t>est</a:t>
            </a:r>
            <a:r>
              <a:rPr lang="en-US" dirty="0"/>
              <a:t> ac </a:t>
            </a:r>
            <a:r>
              <a:rPr lang="en-US" dirty="0" err="1"/>
              <a:t>elit</a:t>
            </a:r>
            <a:r>
              <a:rPr lang="en-US" dirty="0"/>
              <a:t> </a:t>
            </a:r>
            <a:r>
              <a:rPr lang="en-US" dirty="0" err="1"/>
              <a:t>dignissim</a:t>
            </a:r>
            <a:r>
              <a:rPr lang="en-US" dirty="0"/>
              <a:t> </a:t>
            </a:r>
            <a:r>
              <a:rPr lang="en-US" dirty="0" err="1"/>
              <a:t>varius</a:t>
            </a:r>
            <a:r>
              <a:rPr lang="en-US" dirty="0"/>
              <a:t>.</a:t>
            </a:r>
            <a:endParaRPr dirty="0"/>
          </a:p>
          <a:p>
            <a:pPr marL="971550" lvl="1" indent="-285749" algn="l" rtl="0">
              <a:lnSpc>
                <a:spcPct val="130000"/>
              </a:lnSpc>
              <a:spcBef>
                <a:spcPts val="600"/>
              </a:spcBef>
              <a:spcAft>
                <a:spcPts val="0"/>
              </a:spcAft>
              <a:buSzPts val="2160"/>
              <a:buChar char="-"/>
            </a:pPr>
            <a:r>
              <a:rPr lang="en-US" dirty="0"/>
              <a:t>Duis sit </a:t>
            </a:r>
            <a:r>
              <a:rPr lang="en-US" dirty="0" err="1"/>
              <a:t>amet</a:t>
            </a:r>
            <a:r>
              <a:rPr lang="en-US" dirty="0"/>
              <a:t> </a:t>
            </a:r>
            <a:r>
              <a:rPr lang="en-US" dirty="0" err="1"/>
              <a:t>odio</a:t>
            </a:r>
            <a:r>
              <a:rPr lang="en-US" dirty="0"/>
              <a:t> </a:t>
            </a:r>
            <a:r>
              <a:rPr lang="en-US" dirty="0" err="1"/>
              <a:t>facilisis</a:t>
            </a:r>
            <a:r>
              <a:rPr lang="en-US" dirty="0"/>
              <a:t> </a:t>
            </a:r>
            <a:r>
              <a:rPr lang="en-US" dirty="0" err="1"/>
              <a:t>turpis</a:t>
            </a:r>
            <a:r>
              <a:rPr lang="en-US" dirty="0"/>
              <a:t> </a:t>
            </a:r>
            <a:r>
              <a:rPr lang="en-US" dirty="0" err="1"/>
              <a:t>sodales</a:t>
            </a:r>
            <a:r>
              <a:rPr lang="en-US" dirty="0"/>
              <a:t> </a:t>
            </a:r>
            <a:r>
              <a:rPr lang="en-US" dirty="0" err="1"/>
              <a:t>placerat</a:t>
            </a:r>
            <a:r>
              <a:rPr lang="en-US" dirty="0"/>
              <a:t>.</a:t>
            </a:r>
            <a:endParaRPr dirty="0"/>
          </a:p>
          <a:p>
            <a:pPr marL="1428750" lvl="2" indent="-285750" algn="l" rtl="0">
              <a:lnSpc>
                <a:spcPct val="130000"/>
              </a:lnSpc>
              <a:spcBef>
                <a:spcPts val="600"/>
              </a:spcBef>
              <a:spcAft>
                <a:spcPts val="0"/>
              </a:spcAft>
              <a:buSzPts val="2160"/>
              <a:buChar char="-"/>
            </a:pPr>
            <a:r>
              <a:rPr lang="en-US" dirty="0"/>
              <a:t>Duis sit </a:t>
            </a:r>
            <a:r>
              <a:rPr lang="en-US" dirty="0" err="1"/>
              <a:t>amet</a:t>
            </a:r>
            <a:r>
              <a:rPr lang="en-US" dirty="0"/>
              <a:t> </a:t>
            </a:r>
            <a:r>
              <a:rPr lang="en-US" dirty="0" err="1"/>
              <a:t>odio</a:t>
            </a:r>
            <a:r>
              <a:rPr lang="en-US" dirty="0"/>
              <a:t> </a:t>
            </a:r>
            <a:r>
              <a:rPr lang="en-US" dirty="0" err="1"/>
              <a:t>facilisis</a:t>
            </a:r>
            <a:r>
              <a:rPr lang="en-US" dirty="0"/>
              <a:t> </a:t>
            </a:r>
            <a:r>
              <a:rPr lang="en-US" dirty="0" err="1"/>
              <a:t>turpis</a:t>
            </a:r>
            <a:r>
              <a:rPr lang="en-US" dirty="0"/>
              <a:t> </a:t>
            </a:r>
            <a:r>
              <a:rPr lang="en-US" dirty="0" err="1"/>
              <a:t>sodales</a:t>
            </a:r>
            <a:r>
              <a:rPr lang="en-US" dirty="0"/>
              <a:t> </a:t>
            </a:r>
            <a:r>
              <a:rPr lang="en-US" dirty="0" err="1"/>
              <a:t>placerat</a:t>
            </a:r>
            <a:r>
              <a:rPr lang="en-US" dirty="0"/>
              <a:t>.</a:t>
            </a:r>
            <a:endParaRPr dirty="0"/>
          </a:p>
          <a:p>
            <a:pPr marL="285750" lvl="0" indent="-285750" algn="l" rtl="0">
              <a:lnSpc>
                <a:spcPct val="130000"/>
              </a:lnSpc>
              <a:spcBef>
                <a:spcPts val="600"/>
              </a:spcBef>
              <a:spcAft>
                <a:spcPts val="0"/>
              </a:spcAft>
              <a:buSzPts val="2160"/>
              <a:buFont typeface="Arial"/>
              <a:buChar char="•"/>
            </a:pPr>
            <a:r>
              <a:rPr lang="en-US" dirty="0"/>
              <a:t>Justo et </a:t>
            </a:r>
            <a:r>
              <a:rPr lang="en-US" dirty="0" err="1"/>
              <a:t>neque</a:t>
            </a:r>
            <a:r>
              <a:rPr lang="en-US" dirty="0"/>
              <a:t> </a:t>
            </a:r>
            <a:r>
              <a:rPr lang="en-US" dirty="0" err="1"/>
              <a:t>odio</a:t>
            </a:r>
            <a:r>
              <a:rPr lang="en-US" dirty="0"/>
              <a:t> </a:t>
            </a:r>
            <a:r>
              <a:rPr lang="en-US" dirty="0" err="1"/>
              <a:t>facilisis</a:t>
            </a:r>
            <a:r>
              <a:rPr lang="en-US" dirty="0"/>
              <a:t> </a:t>
            </a:r>
            <a:r>
              <a:rPr lang="en-US" dirty="0" err="1"/>
              <a:t>turpis</a:t>
            </a:r>
            <a:r>
              <a:rPr lang="en-US" dirty="0"/>
              <a:t> </a:t>
            </a:r>
            <a:r>
              <a:rPr lang="en-US" dirty="0" err="1"/>
              <a:t>sodales</a:t>
            </a:r>
            <a:r>
              <a:rPr lang="en-US" dirty="0"/>
              <a:t> </a:t>
            </a:r>
            <a:r>
              <a:rPr lang="en-US" dirty="0" err="1"/>
              <a:t>placerat</a:t>
            </a:r>
            <a:r>
              <a:rPr lang="en-US" dirty="0"/>
              <a:t>.</a:t>
            </a:r>
            <a:endParaRPr dirty="0"/>
          </a:p>
        </p:txBody>
      </p:sp>
      <p:sp>
        <p:nvSpPr>
          <p:cNvPr id="219" name="Google Shape;219;p9"/>
          <p:cNvSpPr txBox="1">
            <a:spLocks noGrp="1"/>
          </p:cNvSpPr>
          <p:nvPr>
            <p:ph type="ftr" idx="11"/>
          </p:nvPr>
        </p:nvSpPr>
        <p:spPr>
          <a:xfrm>
            <a:off x="725391" y="6356350"/>
            <a:ext cx="3093573"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t>School of Social Work</a:t>
            </a:r>
          </a:p>
        </p:txBody>
      </p:sp>
      <p:sp>
        <p:nvSpPr>
          <p:cNvPr id="220" name="Google Shape;220;p9"/>
          <p:cNvSpPr txBox="1">
            <a:spLocks noGrp="1"/>
          </p:cNvSpPr>
          <p:nvPr>
            <p:ph type="sldNum" idx="12"/>
          </p:nvPr>
        </p:nvSpPr>
        <p:spPr>
          <a:xfrm>
            <a:off x="11234478" y="6354827"/>
            <a:ext cx="372217" cy="276999"/>
          </a:xfrm>
          <a:prstGeom prst="rect">
            <a:avLst/>
          </a:prstGeom>
          <a:solidFill>
            <a:schemeClr val="lt1"/>
          </a:solidFill>
          <a:ln>
            <a:noFill/>
          </a:ln>
        </p:spPr>
        <p:txBody>
          <a:bodyPr spcFirstLastPara="1" wrap="square" lIns="91425" tIns="45700" rIns="91425" bIns="45700" anchor="ctr" anchorCtr="0">
            <a:spAutoFit/>
          </a:bodyPr>
          <a:lstStyle/>
          <a:p>
            <a:pPr marL="0" lvl="0" indent="0" algn="ctr" rtl="0">
              <a:spcBef>
                <a:spcPts val="0"/>
              </a:spcBef>
              <a:spcAft>
                <a:spcPts val="0"/>
              </a:spcAft>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0"/>
          <p:cNvSpPr txBox="1">
            <a:spLocks noGrp="1"/>
          </p:cNvSpPr>
          <p:nvPr>
            <p:ph type="title"/>
          </p:nvPr>
        </p:nvSpPr>
        <p:spPr>
          <a:xfrm>
            <a:off x="566928" y="1499616"/>
            <a:ext cx="10515600" cy="590931"/>
          </a:xfrm>
          <a:prstGeom prst="rect">
            <a:avLst/>
          </a:prstGeom>
          <a:noFill/>
          <a:ln>
            <a:noFill/>
          </a:ln>
        </p:spPr>
        <p:txBody>
          <a:bodyPr spcFirstLastPara="1" wrap="square" lIns="91425" tIns="45700" rIns="91425" bIns="45700" anchor="b" anchorCtr="0">
            <a:spAutoFit/>
          </a:bodyPr>
          <a:lstStyle/>
          <a:p>
            <a:pPr marL="0" lvl="0" indent="0" algn="l" rtl="0">
              <a:lnSpc>
                <a:spcPct val="90000"/>
              </a:lnSpc>
              <a:spcBef>
                <a:spcPts val="0"/>
              </a:spcBef>
              <a:spcAft>
                <a:spcPts val="0"/>
              </a:spcAft>
              <a:buClr>
                <a:srgbClr val="FF5F05"/>
              </a:buClr>
              <a:buSzPts val="3600"/>
              <a:buFont typeface="Arial"/>
              <a:buNone/>
            </a:pPr>
            <a:r>
              <a:rPr lang="en-US"/>
              <a:t>Comparison Slide</a:t>
            </a:r>
            <a:endParaRPr/>
          </a:p>
        </p:txBody>
      </p:sp>
      <p:sp>
        <p:nvSpPr>
          <p:cNvPr id="227" name="Google Shape;227;p10"/>
          <p:cNvSpPr txBox="1">
            <a:spLocks noGrp="1"/>
          </p:cNvSpPr>
          <p:nvPr>
            <p:ph type="body" idx="1"/>
          </p:nvPr>
        </p:nvSpPr>
        <p:spPr>
          <a:xfrm>
            <a:off x="566928" y="2185416"/>
            <a:ext cx="5138928" cy="393192"/>
          </a:xfrm>
          <a:prstGeom prst="rect">
            <a:avLst/>
          </a:prstGeom>
          <a:noFill/>
          <a:ln>
            <a:noFill/>
          </a:ln>
        </p:spPr>
        <p:txBody>
          <a:bodyPr spcFirstLastPara="1" wrap="square" lIns="91425" tIns="45700" rIns="91425" bIns="45700" anchor="t" anchorCtr="0">
            <a:spAutoFit/>
          </a:bodyPr>
          <a:lstStyle/>
          <a:p>
            <a:pPr marL="0" lvl="0" indent="0" algn="l" rtl="0">
              <a:lnSpc>
                <a:spcPct val="130000"/>
              </a:lnSpc>
              <a:spcBef>
                <a:spcPts val="0"/>
              </a:spcBef>
              <a:spcAft>
                <a:spcPts val="0"/>
              </a:spcAft>
              <a:buSzPts val="1920"/>
              <a:buNone/>
            </a:pPr>
            <a:r>
              <a:rPr lang="en-US"/>
              <a:t>COMPARISON 1</a:t>
            </a:r>
            <a:endParaRPr/>
          </a:p>
        </p:txBody>
      </p:sp>
      <p:sp>
        <p:nvSpPr>
          <p:cNvPr id="228" name="Google Shape;228;p10"/>
          <p:cNvSpPr txBox="1">
            <a:spLocks noGrp="1"/>
          </p:cNvSpPr>
          <p:nvPr>
            <p:ph type="body" idx="2"/>
          </p:nvPr>
        </p:nvSpPr>
        <p:spPr>
          <a:xfrm>
            <a:off x="566928" y="2593340"/>
            <a:ext cx="5140515" cy="3535744"/>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SzPts val="2160"/>
              <a:buNone/>
            </a:pPr>
            <a:r>
              <a:rPr lang="en-US"/>
              <a:t>Lorem ipsum dolor sit amet, punit et consectetur adipiscing elit. Mauris and vehicula dui in neque dignissim, in nisl varius. Sed and erat ut magna.</a:t>
            </a:r>
            <a:endParaRPr/>
          </a:p>
          <a:p>
            <a:pPr marL="285750" lvl="0" indent="-285750" algn="l" rtl="0">
              <a:lnSpc>
                <a:spcPct val="130000"/>
              </a:lnSpc>
              <a:spcBef>
                <a:spcPts val="1200"/>
              </a:spcBef>
              <a:spcAft>
                <a:spcPts val="0"/>
              </a:spcAft>
              <a:buSzPts val="2160"/>
              <a:buFont typeface="Arial"/>
              <a:buChar char="•"/>
            </a:pPr>
            <a:r>
              <a:rPr lang="en-US"/>
              <a:t>Lorem ipsum dolor </a:t>
            </a:r>
            <a:endParaRPr/>
          </a:p>
          <a:p>
            <a:pPr marL="285750" lvl="0" indent="-285750" algn="l" rtl="0">
              <a:lnSpc>
                <a:spcPct val="130000"/>
              </a:lnSpc>
              <a:spcBef>
                <a:spcPts val="600"/>
              </a:spcBef>
              <a:spcAft>
                <a:spcPts val="0"/>
              </a:spcAft>
              <a:buSzPts val="2160"/>
              <a:buFont typeface="Arial"/>
              <a:buChar char="•"/>
            </a:pPr>
            <a:r>
              <a:rPr lang="en-US"/>
              <a:t>Punit et consectetur </a:t>
            </a:r>
            <a:endParaRPr/>
          </a:p>
          <a:p>
            <a:pPr marL="685800" lvl="1" indent="-182880" algn="l" rtl="0">
              <a:lnSpc>
                <a:spcPct val="130000"/>
              </a:lnSpc>
              <a:spcBef>
                <a:spcPts val="600"/>
              </a:spcBef>
              <a:spcAft>
                <a:spcPts val="0"/>
              </a:spcAft>
              <a:buSzPts val="2160"/>
              <a:buChar char="-"/>
            </a:pPr>
            <a:r>
              <a:rPr lang="en-US"/>
              <a:t>Lobortis</a:t>
            </a:r>
            <a:endParaRPr/>
          </a:p>
          <a:p>
            <a:pPr marL="685800" lvl="1" indent="-182880" algn="l" rtl="0">
              <a:lnSpc>
                <a:spcPct val="130000"/>
              </a:lnSpc>
              <a:spcBef>
                <a:spcPts val="600"/>
              </a:spcBef>
              <a:spcAft>
                <a:spcPts val="0"/>
              </a:spcAft>
              <a:buSzPts val="2160"/>
              <a:buChar char="-"/>
            </a:pPr>
            <a:r>
              <a:rPr lang="en-US"/>
              <a:t>Convallis</a:t>
            </a:r>
            <a:endParaRPr/>
          </a:p>
        </p:txBody>
      </p:sp>
      <p:sp>
        <p:nvSpPr>
          <p:cNvPr id="229" name="Google Shape;229;p10"/>
          <p:cNvSpPr txBox="1">
            <a:spLocks noGrp="1"/>
          </p:cNvSpPr>
          <p:nvPr>
            <p:ph type="body" idx="3"/>
          </p:nvPr>
        </p:nvSpPr>
        <p:spPr>
          <a:xfrm>
            <a:off x="6172200" y="2185416"/>
            <a:ext cx="5138928" cy="379078"/>
          </a:xfrm>
          <a:prstGeom prst="rect">
            <a:avLst/>
          </a:prstGeom>
          <a:noFill/>
          <a:ln>
            <a:noFill/>
          </a:ln>
        </p:spPr>
        <p:txBody>
          <a:bodyPr spcFirstLastPara="1" wrap="square" lIns="91425" tIns="45700" rIns="91425" bIns="45700" anchor="t" anchorCtr="0">
            <a:spAutoFit/>
          </a:bodyPr>
          <a:lstStyle/>
          <a:p>
            <a:pPr marL="0" lvl="0" indent="0" algn="l" rtl="0">
              <a:lnSpc>
                <a:spcPct val="130000"/>
              </a:lnSpc>
              <a:spcBef>
                <a:spcPts val="0"/>
              </a:spcBef>
              <a:spcAft>
                <a:spcPts val="0"/>
              </a:spcAft>
              <a:buSzPts val="1920"/>
              <a:buNone/>
            </a:pPr>
            <a:r>
              <a:rPr lang="en-US"/>
              <a:t>COMPARISON 2</a:t>
            </a:r>
            <a:endParaRPr/>
          </a:p>
        </p:txBody>
      </p:sp>
      <p:sp>
        <p:nvSpPr>
          <p:cNvPr id="230" name="Google Shape;230;p10"/>
          <p:cNvSpPr txBox="1">
            <a:spLocks noGrp="1"/>
          </p:cNvSpPr>
          <p:nvPr>
            <p:ph type="body" idx="4"/>
          </p:nvPr>
        </p:nvSpPr>
        <p:spPr>
          <a:xfrm>
            <a:off x="6172200" y="2590800"/>
            <a:ext cx="5138928" cy="3538728"/>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SzPts val="2160"/>
              <a:buNone/>
            </a:pPr>
            <a:r>
              <a:rPr lang="en-US"/>
              <a:t>Lorem ipsum dolor sit amet, punit et consectetur adipiscing elit. Mauris and vehicula dui in neque dignissim varius. Sed and erat ut magna.</a:t>
            </a:r>
            <a:endParaRPr/>
          </a:p>
          <a:p>
            <a:pPr marL="285750" lvl="0" indent="-285750" algn="l" rtl="0">
              <a:lnSpc>
                <a:spcPct val="130000"/>
              </a:lnSpc>
              <a:spcBef>
                <a:spcPts val="1200"/>
              </a:spcBef>
              <a:spcAft>
                <a:spcPts val="0"/>
              </a:spcAft>
              <a:buSzPts val="2160"/>
              <a:buFont typeface="Arial"/>
              <a:buChar char="•"/>
            </a:pPr>
            <a:r>
              <a:rPr lang="en-US"/>
              <a:t>Lorem ipsum dolor </a:t>
            </a:r>
            <a:endParaRPr/>
          </a:p>
          <a:p>
            <a:pPr marL="285750" lvl="0" indent="-285750" algn="l" rtl="0">
              <a:lnSpc>
                <a:spcPct val="130000"/>
              </a:lnSpc>
              <a:spcBef>
                <a:spcPts val="600"/>
              </a:spcBef>
              <a:spcAft>
                <a:spcPts val="0"/>
              </a:spcAft>
              <a:buSzPts val="2160"/>
              <a:buFont typeface="Arial"/>
              <a:buChar char="•"/>
            </a:pPr>
            <a:r>
              <a:rPr lang="en-US"/>
              <a:t>Punit et consectetur </a:t>
            </a:r>
            <a:endParaRPr/>
          </a:p>
          <a:p>
            <a:pPr marL="685800" lvl="1" indent="-182880" algn="l" rtl="0">
              <a:lnSpc>
                <a:spcPct val="130000"/>
              </a:lnSpc>
              <a:spcBef>
                <a:spcPts val="600"/>
              </a:spcBef>
              <a:spcAft>
                <a:spcPts val="0"/>
              </a:spcAft>
              <a:buSzPts val="2160"/>
              <a:buChar char="-"/>
            </a:pPr>
            <a:r>
              <a:rPr lang="en-US"/>
              <a:t>Lobortis</a:t>
            </a:r>
            <a:endParaRPr/>
          </a:p>
          <a:p>
            <a:pPr marL="685800" lvl="1" indent="-182880" algn="l" rtl="0">
              <a:lnSpc>
                <a:spcPct val="130000"/>
              </a:lnSpc>
              <a:spcBef>
                <a:spcPts val="600"/>
              </a:spcBef>
              <a:spcAft>
                <a:spcPts val="0"/>
              </a:spcAft>
              <a:buSzPts val="2160"/>
              <a:buChar char="-"/>
            </a:pPr>
            <a:r>
              <a:rPr lang="en-US"/>
              <a:t>Convallis</a:t>
            </a:r>
            <a:endParaRPr/>
          </a:p>
          <a:p>
            <a:pPr marL="0" lvl="0" indent="0" algn="l" rtl="0">
              <a:lnSpc>
                <a:spcPct val="130000"/>
              </a:lnSpc>
              <a:spcBef>
                <a:spcPts val="600"/>
              </a:spcBef>
              <a:spcAft>
                <a:spcPts val="0"/>
              </a:spcAft>
              <a:buClr>
                <a:srgbClr val="FF5F05"/>
              </a:buClr>
              <a:buSzPts val="2160"/>
              <a:buFont typeface="Arial"/>
              <a:buNone/>
            </a:pPr>
            <a:endParaRPr/>
          </a:p>
        </p:txBody>
      </p:sp>
      <p:sp>
        <p:nvSpPr>
          <p:cNvPr id="231" name="Google Shape;231;p10"/>
          <p:cNvSpPr txBox="1">
            <a:spLocks noGrp="1"/>
          </p:cNvSpPr>
          <p:nvPr>
            <p:ph type="ftr" idx="11"/>
          </p:nvPr>
        </p:nvSpPr>
        <p:spPr>
          <a:xfrm>
            <a:off x="725391" y="6356350"/>
            <a:ext cx="3093573"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t>School of Social Work</a:t>
            </a:r>
          </a:p>
        </p:txBody>
      </p:sp>
      <p:sp>
        <p:nvSpPr>
          <p:cNvPr id="232" name="Google Shape;232;p10"/>
          <p:cNvSpPr txBox="1">
            <a:spLocks noGrp="1"/>
          </p:cNvSpPr>
          <p:nvPr>
            <p:ph type="sldNum" idx="12"/>
          </p:nvPr>
        </p:nvSpPr>
        <p:spPr>
          <a:xfrm>
            <a:off x="11234478" y="6354827"/>
            <a:ext cx="372217" cy="276999"/>
          </a:xfrm>
          <a:prstGeom prst="rect">
            <a:avLst/>
          </a:prstGeom>
          <a:solidFill>
            <a:schemeClr val="lt1"/>
          </a:solidFill>
          <a:ln>
            <a:noFill/>
          </a:ln>
        </p:spPr>
        <p:txBody>
          <a:bodyPr spcFirstLastPara="1" wrap="square" lIns="91425" tIns="45700" rIns="91425" bIns="45700" anchor="ctr" anchorCtr="0">
            <a:spAutoFit/>
          </a:bodyPr>
          <a:lstStyle/>
          <a:p>
            <a:pPr marL="0" lvl="0" indent="0" algn="ctr" rtl="0">
              <a:spcBef>
                <a:spcPts val="0"/>
              </a:spcBef>
              <a:spcAft>
                <a:spcPts val="0"/>
              </a:spcAft>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1"/>
          <p:cNvSpPr txBox="1">
            <a:spLocks noGrp="1"/>
          </p:cNvSpPr>
          <p:nvPr>
            <p:ph type="title"/>
          </p:nvPr>
        </p:nvSpPr>
        <p:spPr>
          <a:xfrm>
            <a:off x="566928" y="1499616"/>
            <a:ext cx="5002598" cy="590931"/>
          </a:xfrm>
          <a:prstGeom prst="rect">
            <a:avLst/>
          </a:prstGeom>
          <a:noFill/>
          <a:ln>
            <a:noFill/>
          </a:ln>
        </p:spPr>
        <p:txBody>
          <a:bodyPr spcFirstLastPara="1" wrap="square" lIns="91425" tIns="45700" rIns="91425" bIns="45700" anchor="b" anchorCtr="0">
            <a:spAutoFit/>
          </a:bodyPr>
          <a:lstStyle/>
          <a:p>
            <a:pPr marL="0" lvl="0" indent="0" algn="l" rtl="0">
              <a:lnSpc>
                <a:spcPct val="90000"/>
              </a:lnSpc>
              <a:spcBef>
                <a:spcPts val="0"/>
              </a:spcBef>
              <a:spcAft>
                <a:spcPts val="0"/>
              </a:spcAft>
              <a:buClr>
                <a:srgbClr val="FF5F05"/>
              </a:buClr>
              <a:buSzPts val="3600"/>
              <a:buFont typeface="Arial"/>
              <a:buNone/>
            </a:pPr>
            <a:r>
              <a:rPr lang="en-US"/>
              <a:t>Content and photo</a:t>
            </a:r>
            <a:endParaRPr/>
          </a:p>
        </p:txBody>
      </p:sp>
      <p:sp>
        <p:nvSpPr>
          <p:cNvPr id="239" name="Google Shape;239;p11"/>
          <p:cNvSpPr txBox="1">
            <a:spLocks noGrp="1"/>
          </p:cNvSpPr>
          <p:nvPr>
            <p:ph type="body" idx="1"/>
          </p:nvPr>
        </p:nvSpPr>
        <p:spPr>
          <a:xfrm>
            <a:off x="566928" y="2185416"/>
            <a:ext cx="4248912" cy="3082043"/>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SzPts val="2160"/>
              <a:buNone/>
            </a:pPr>
            <a:r>
              <a:rPr lang="en-US"/>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240" name="Google Shape;240;p11"/>
          <p:cNvSpPr>
            <a:spLocks noGrp="1"/>
          </p:cNvSpPr>
          <p:nvPr>
            <p:ph type="pic" idx="2"/>
          </p:nvPr>
        </p:nvSpPr>
        <p:spPr>
          <a:xfrm>
            <a:off x="6096000" y="1"/>
            <a:ext cx="6096000" cy="6858000"/>
          </a:xfrm>
          <a:prstGeom prst="round1Rect">
            <a:avLst>
              <a:gd name="adj" fmla="val 0"/>
            </a:avLst>
          </a:prstGeom>
          <a:solidFill>
            <a:srgbClr val="BFBFBF"/>
          </a:solidFill>
          <a:ln>
            <a:noFill/>
          </a:ln>
        </p:spPr>
      </p:sp>
      <p:sp>
        <p:nvSpPr>
          <p:cNvPr id="241" name="Google Shape;241;p11"/>
          <p:cNvSpPr txBox="1">
            <a:spLocks noGrp="1"/>
          </p:cNvSpPr>
          <p:nvPr>
            <p:ph type="ftr" idx="11"/>
          </p:nvPr>
        </p:nvSpPr>
        <p:spPr>
          <a:xfrm>
            <a:off x="725391" y="6356350"/>
            <a:ext cx="3093573"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t>School of Social Work</a:t>
            </a:r>
          </a:p>
        </p:txBody>
      </p:sp>
      <p:sp>
        <p:nvSpPr>
          <p:cNvPr id="242" name="Google Shape;242;p11"/>
          <p:cNvSpPr txBox="1">
            <a:spLocks noGrp="1"/>
          </p:cNvSpPr>
          <p:nvPr>
            <p:ph type="sldNum" idx="12"/>
          </p:nvPr>
        </p:nvSpPr>
        <p:spPr>
          <a:xfrm>
            <a:off x="11234478" y="6354827"/>
            <a:ext cx="372217" cy="276999"/>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2"/>
          <p:cNvSpPr txBox="1">
            <a:spLocks noGrp="1"/>
          </p:cNvSpPr>
          <p:nvPr>
            <p:ph type="title"/>
          </p:nvPr>
        </p:nvSpPr>
        <p:spPr>
          <a:xfrm>
            <a:off x="566928" y="932946"/>
            <a:ext cx="11037900" cy="591000"/>
          </a:xfrm>
          <a:prstGeom prst="rect">
            <a:avLst/>
          </a:prstGeom>
          <a:noFill/>
          <a:ln>
            <a:noFill/>
          </a:ln>
        </p:spPr>
        <p:txBody>
          <a:bodyPr spcFirstLastPara="1" wrap="square" lIns="91425" tIns="45700" rIns="91425" bIns="45700" anchor="b" anchorCtr="0">
            <a:spAutoFit/>
          </a:bodyPr>
          <a:lstStyle/>
          <a:p>
            <a:pPr marL="0" lvl="0" indent="0" algn="l" rtl="0">
              <a:lnSpc>
                <a:spcPct val="90000"/>
              </a:lnSpc>
              <a:spcBef>
                <a:spcPts val="0"/>
              </a:spcBef>
              <a:spcAft>
                <a:spcPts val="0"/>
              </a:spcAft>
              <a:buClr>
                <a:srgbClr val="FF5F05"/>
              </a:buClr>
              <a:buSzPts val="3600"/>
              <a:buFont typeface="Arial"/>
              <a:buNone/>
            </a:pPr>
            <a:r>
              <a:rPr lang="en-US"/>
              <a:t>Slide with Quote</a:t>
            </a:r>
            <a:endParaRPr/>
          </a:p>
        </p:txBody>
      </p:sp>
      <p:sp>
        <p:nvSpPr>
          <p:cNvPr id="249" name="Google Shape;249;p12"/>
          <p:cNvSpPr txBox="1">
            <a:spLocks noGrp="1"/>
          </p:cNvSpPr>
          <p:nvPr>
            <p:ph type="ftr" idx="11"/>
          </p:nvPr>
        </p:nvSpPr>
        <p:spPr>
          <a:xfrm>
            <a:off x="725391" y="6356350"/>
            <a:ext cx="3093573"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t>School of Social Work</a:t>
            </a:r>
          </a:p>
        </p:txBody>
      </p:sp>
      <p:sp>
        <p:nvSpPr>
          <p:cNvPr id="250" name="Google Shape;250;p12"/>
          <p:cNvSpPr txBox="1">
            <a:spLocks noGrp="1"/>
          </p:cNvSpPr>
          <p:nvPr>
            <p:ph type="body" idx="1"/>
          </p:nvPr>
        </p:nvSpPr>
        <p:spPr>
          <a:xfrm>
            <a:off x="2632264" y="1770116"/>
            <a:ext cx="6907212" cy="3021598"/>
          </a:xfrm>
          <a:prstGeom prst="rect">
            <a:avLst/>
          </a:prstGeom>
          <a:noFill/>
          <a:ln>
            <a:noFill/>
          </a:ln>
        </p:spPr>
        <p:txBody>
          <a:bodyPr spcFirstLastPara="1" wrap="square" lIns="91425" tIns="45700" rIns="91425" bIns="45700" anchor="ctr" anchorCtr="0">
            <a:normAutofit/>
          </a:bodyPr>
          <a:lstStyle/>
          <a:p>
            <a:pPr marL="0" lvl="0" indent="0" algn="ctr" rtl="0">
              <a:lnSpc>
                <a:spcPct val="130000"/>
              </a:lnSpc>
              <a:spcBef>
                <a:spcPts val="0"/>
              </a:spcBef>
              <a:spcAft>
                <a:spcPts val="0"/>
              </a:spcAft>
              <a:buSzPts val="2880"/>
              <a:buNone/>
            </a:pPr>
            <a:r>
              <a:rPr lang="en-US"/>
              <a:t>Quote Block</a:t>
            </a:r>
            <a:br>
              <a:rPr lang="en-US"/>
            </a:br>
            <a:r>
              <a:rPr lang="en-US"/>
              <a:t>Lorem ipsum dolor sit amet, consectetur adipiscing elit, sed do eiusmod tempor incididunt ut labore et dolore magna aliqua. </a:t>
            </a:r>
            <a:endParaRPr/>
          </a:p>
        </p:txBody>
      </p:sp>
      <p:sp>
        <p:nvSpPr>
          <p:cNvPr id="251" name="Google Shape;251;p12"/>
          <p:cNvSpPr txBox="1">
            <a:spLocks noGrp="1"/>
          </p:cNvSpPr>
          <p:nvPr>
            <p:ph type="body" idx="2"/>
          </p:nvPr>
        </p:nvSpPr>
        <p:spPr>
          <a:xfrm>
            <a:off x="3942745" y="5086703"/>
            <a:ext cx="4286250" cy="407987"/>
          </a:xfrm>
          <a:prstGeom prst="rect">
            <a:avLst/>
          </a:prstGeom>
          <a:noFill/>
          <a:ln>
            <a:noFill/>
          </a:ln>
        </p:spPr>
        <p:txBody>
          <a:bodyPr spcFirstLastPara="1" wrap="square" lIns="91425" tIns="45700" rIns="91425" bIns="45700" anchor="ctr" anchorCtr="0">
            <a:noAutofit/>
          </a:bodyPr>
          <a:lstStyle/>
          <a:p>
            <a:pPr marL="0" lvl="0" indent="0" algn="ctr" rtl="0">
              <a:lnSpc>
                <a:spcPct val="130000"/>
              </a:lnSpc>
              <a:spcBef>
                <a:spcPts val="0"/>
              </a:spcBef>
              <a:spcAft>
                <a:spcPts val="0"/>
              </a:spcAft>
              <a:buSzPts val="2400"/>
              <a:buNone/>
            </a:pPr>
            <a:r>
              <a:rPr lang="en-US"/>
              <a:t>Quote Attribution</a:t>
            </a:r>
            <a:endParaRPr/>
          </a:p>
        </p:txBody>
      </p:sp>
      <p:sp>
        <p:nvSpPr>
          <p:cNvPr id="252" name="Google Shape;252;p12"/>
          <p:cNvSpPr txBox="1">
            <a:spLocks noGrp="1"/>
          </p:cNvSpPr>
          <p:nvPr>
            <p:ph type="sldNum" idx="12"/>
          </p:nvPr>
        </p:nvSpPr>
        <p:spPr>
          <a:xfrm>
            <a:off x="11234478" y="6354827"/>
            <a:ext cx="372217" cy="276999"/>
          </a:xfrm>
          <a:prstGeom prst="rect">
            <a:avLst/>
          </a:prstGeom>
          <a:solidFill>
            <a:schemeClr val="lt1"/>
          </a:solidFill>
          <a:ln>
            <a:noFill/>
          </a:ln>
        </p:spPr>
        <p:txBody>
          <a:bodyPr spcFirstLastPara="1" wrap="square" lIns="91425" tIns="45700" rIns="91425" bIns="45700" anchor="ctr" anchorCtr="0">
            <a:spAutoFit/>
          </a:bodyPr>
          <a:lstStyle/>
          <a:p>
            <a:pPr marL="0" lvl="0" indent="0" algn="ctr" rtl="0">
              <a:spcBef>
                <a:spcPts val="0"/>
              </a:spcBef>
              <a:spcAft>
                <a:spcPts val="0"/>
              </a:spcAft>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3"/>
          <p:cNvSpPr txBox="1">
            <a:spLocks noGrp="1"/>
          </p:cNvSpPr>
          <p:nvPr>
            <p:ph type="title"/>
          </p:nvPr>
        </p:nvSpPr>
        <p:spPr>
          <a:xfrm>
            <a:off x="566928" y="1499616"/>
            <a:ext cx="4248912" cy="590931"/>
          </a:xfrm>
          <a:prstGeom prst="rect">
            <a:avLst/>
          </a:prstGeom>
          <a:noFill/>
          <a:ln>
            <a:noFill/>
          </a:ln>
        </p:spPr>
        <p:txBody>
          <a:bodyPr spcFirstLastPara="1" wrap="square" lIns="91425" tIns="45700" rIns="91425" bIns="45700" anchor="b" anchorCtr="0">
            <a:spAutoFit/>
          </a:bodyPr>
          <a:lstStyle/>
          <a:p>
            <a:pPr marL="0" lvl="0" indent="0" algn="l" rtl="0">
              <a:lnSpc>
                <a:spcPct val="90000"/>
              </a:lnSpc>
              <a:spcBef>
                <a:spcPts val="0"/>
              </a:spcBef>
              <a:spcAft>
                <a:spcPts val="0"/>
              </a:spcAft>
              <a:buClr>
                <a:srgbClr val="FF5F05"/>
              </a:buClr>
              <a:buSzPts val="3600"/>
              <a:buFont typeface="Arial"/>
              <a:buNone/>
            </a:pPr>
            <a:r>
              <a:rPr lang="en-US"/>
              <a:t>Content and multiple photos</a:t>
            </a:r>
            <a:endParaRPr/>
          </a:p>
        </p:txBody>
      </p:sp>
      <p:sp>
        <p:nvSpPr>
          <p:cNvPr id="259" name="Google Shape;259;p13"/>
          <p:cNvSpPr txBox="1">
            <a:spLocks noGrp="1"/>
          </p:cNvSpPr>
          <p:nvPr>
            <p:ph type="body" idx="1"/>
          </p:nvPr>
        </p:nvSpPr>
        <p:spPr>
          <a:xfrm>
            <a:off x="566928" y="2185416"/>
            <a:ext cx="4248912" cy="3968249"/>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SzPts val="2160"/>
              <a:buNone/>
            </a:pPr>
            <a:r>
              <a:rPr lang="en-US"/>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260" name="Google Shape;260;p13"/>
          <p:cNvSpPr>
            <a:spLocks noGrp="1"/>
          </p:cNvSpPr>
          <p:nvPr>
            <p:ph type="pic" idx="2"/>
          </p:nvPr>
        </p:nvSpPr>
        <p:spPr>
          <a:xfrm>
            <a:off x="5114631" y="0"/>
            <a:ext cx="7077369" cy="3426796"/>
          </a:xfrm>
          <a:prstGeom prst="rect">
            <a:avLst/>
          </a:prstGeom>
          <a:solidFill>
            <a:srgbClr val="BFBFBF"/>
          </a:solidFill>
          <a:ln w="9525" cap="flat" cmpd="sng">
            <a:solidFill>
              <a:schemeClr val="lt1"/>
            </a:solidFill>
            <a:prstDash val="solid"/>
            <a:round/>
            <a:headEnd type="none" w="sm" len="sm"/>
            <a:tailEnd type="none" w="sm" len="sm"/>
          </a:ln>
        </p:spPr>
      </p:sp>
      <p:sp>
        <p:nvSpPr>
          <p:cNvPr id="261" name="Google Shape;261;p13"/>
          <p:cNvSpPr>
            <a:spLocks noGrp="1"/>
          </p:cNvSpPr>
          <p:nvPr>
            <p:ph type="pic" idx="3"/>
          </p:nvPr>
        </p:nvSpPr>
        <p:spPr>
          <a:xfrm>
            <a:off x="5114631" y="3429000"/>
            <a:ext cx="3602522" cy="3426796"/>
          </a:xfrm>
          <a:prstGeom prst="rect">
            <a:avLst/>
          </a:prstGeom>
          <a:solidFill>
            <a:srgbClr val="BFBFBF"/>
          </a:solidFill>
          <a:ln w="9525" cap="flat" cmpd="sng">
            <a:solidFill>
              <a:schemeClr val="lt1"/>
            </a:solidFill>
            <a:prstDash val="solid"/>
            <a:round/>
            <a:headEnd type="none" w="sm" len="sm"/>
            <a:tailEnd type="none" w="sm" len="sm"/>
          </a:ln>
        </p:spPr>
      </p:sp>
      <p:sp>
        <p:nvSpPr>
          <p:cNvPr id="262" name="Google Shape;262;p13"/>
          <p:cNvSpPr>
            <a:spLocks noGrp="1"/>
          </p:cNvSpPr>
          <p:nvPr>
            <p:ph type="pic" idx="4"/>
          </p:nvPr>
        </p:nvSpPr>
        <p:spPr>
          <a:xfrm>
            <a:off x="8701089" y="3429000"/>
            <a:ext cx="3490912" cy="3426796"/>
          </a:xfrm>
          <a:prstGeom prst="rect">
            <a:avLst/>
          </a:prstGeom>
          <a:solidFill>
            <a:srgbClr val="BFBFBF"/>
          </a:solidFill>
          <a:ln w="9525" cap="flat" cmpd="sng">
            <a:solidFill>
              <a:schemeClr val="lt1"/>
            </a:solidFill>
            <a:prstDash val="solid"/>
            <a:round/>
            <a:headEnd type="none" w="sm" len="sm"/>
            <a:tailEnd type="none" w="sm" len="sm"/>
          </a:ln>
        </p:spPr>
      </p:sp>
      <p:sp>
        <p:nvSpPr>
          <p:cNvPr id="263" name="Google Shape;263;p13"/>
          <p:cNvSpPr txBox="1">
            <a:spLocks noGrp="1"/>
          </p:cNvSpPr>
          <p:nvPr>
            <p:ph type="ftr" idx="11"/>
          </p:nvPr>
        </p:nvSpPr>
        <p:spPr>
          <a:xfrm>
            <a:off x="725391" y="6356350"/>
            <a:ext cx="3093573"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t>School of Social Work</a:t>
            </a:r>
          </a:p>
        </p:txBody>
      </p:sp>
      <p:sp>
        <p:nvSpPr>
          <p:cNvPr id="264" name="Google Shape;264;p13"/>
          <p:cNvSpPr txBox="1">
            <a:spLocks noGrp="1"/>
          </p:cNvSpPr>
          <p:nvPr>
            <p:ph type="sldNum" idx="12"/>
          </p:nvPr>
        </p:nvSpPr>
        <p:spPr>
          <a:xfrm>
            <a:off x="11234478" y="6354827"/>
            <a:ext cx="372217" cy="276999"/>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4"/>
          <p:cNvSpPr>
            <a:spLocks noGrp="1"/>
          </p:cNvSpPr>
          <p:nvPr>
            <p:ph type="pic" idx="2"/>
          </p:nvPr>
        </p:nvSpPr>
        <p:spPr>
          <a:xfrm>
            <a:off x="7078130" y="995819"/>
            <a:ext cx="5113870" cy="5865356"/>
          </a:xfrm>
          <a:prstGeom prst="rect">
            <a:avLst/>
          </a:prstGeom>
          <a:solidFill>
            <a:srgbClr val="BFBFBF"/>
          </a:solidFill>
          <a:ln>
            <a:noFill/>
          </a:ln>
        </p:spPr>
      </p:sp>
      <p:sp>
        <p:nvSpPr>
          <p:cNvPr id="271" name="Google Shape;271;p14"/>
          <p:cNvSpPr txBox="1">
            <a:spLocks noGrp="1"/>
          </p:cNvSpPr>
          <p:nvPr>
            <p:ph type="title"/>
          </p:nvPr>
        </p:nvSpPr>
        <p:spPr>
          <a:xfrm>
            <a:off x="566928" y="1499616"/>
            <a:ext cx="4248912" cy="590931"/>
          </a:xfrm>
          <a:prstGeom prst="rect">
            <a:avLst/>
          </a:prstGeom>
          <a:noFill/>
          <a:ln>
            <a:noFill/>
          </a:ln>
        </p:spPr>
        <p:txBody>
          <a:bodyPr spcFirstLastPara="1" wrap="square" lIns="91425" tIns="45700" rIns="91425" bIns="45700" anchor="b" anchorCtr="0">
            <a:spAutoFit/>
          </a:bodyPr>
          <a:lstStyle/>
          <a:p>
            <a:pPr marL="0" lvl="0" indent="0" algn="l" rtl="0">
              <a:lnSpc>
                <a:spcPct val="90000"/>
              </a:lnSpc>
              <a:spcBef>
                <a:spcPts val="0"/>
              </a:spcBef>
              <a:spcAft>
                <a:spcPts val="0"/>
              </a:spcAft>
              <a:buClr>
                <a:srgbClr val="FF5F05"/>
              </a:buClr>
              <a:buSzPts val="3600"/>
              <a:buFont typeface="Arial"/>
              <a:buNone/>
            </a:pPr>
            <a:r>
              <a:rPr lang="en-US"/>
              <a:t>Content and photo frame (custom)</a:t>
            </a:r>
            <a:endParaRPr/>
          </a:p>
        </p:txBody>
      </p:sp>
      <p:sp>
        <p:nvSpPr>
          <p:cNvPr id="272" name="Google Shape;272;p14"/>
          <p:cNvSpPr txBox="1">
            <a:spLocks noGrp="1"/>
          </p:cNvSpPr>
          <p:nvPr>
            <p:ph type="body" idx="1"/>
          </p:nvPr>
        </p:nvSpPr>
        <p:spPr>
          <a:xfrm>
            <a:off x="566928" y="2185416"/>
            <a:ext cx="4248912" cy="3968249"/>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SzPts val="2160"/>
              <a:buNone/>
            </a:pPr>
            <a:r>
              <a:rPr lang="en-US"/>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273" name="Google Shape;273;p14"/>
          <p:cNvSpPr txBox="1">
            <a:spLocks noGrp="1"/>
          </p:cNvSpPr>
          <p:nvPr>
            <p:ph type="ftr" idx="11"/>
          </p:nvPr>
        </p:nvSpPr>
        <p:spPr>
          <a:xfrm>
            <a:off x="725391" y="6356350"/>
            <a:ext cx="3093573"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t>School of Social Work</a:t>
            </a:r>
          </a:p>
        </p:txBody>
      </p:sp>
      <p:sp>
        <p:nvSpPr>
          <p:cNvPr id="274" name="Google Shape;274;p14"/>
          <p:cNvSpPr txBox="1">
            <a:spLocks noGrp="1"/>
          </p:cNvSpPr>
          <p:nvPr>
            <p:ph type="sldNum" idx="12"/>
          </p:nvPr>
        </p:nvSpPr>
        <p:spPr>
          <a:xfrm>
            <a:off x="11234478" y="6354827"/>
            <a:ext cx="372217" cy="276999"/>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5"/>
          <p:cNvSpPr txBox="1">
            <a:spLocks noGrp="1"/>
          </p:cNvSpPr>
          <p:nvPr>
            <p:ph type="title"/>
          </p:nvPr>
        </p:nvSpPr>
        <p:spPr>
          <a:xfrm>
            <a:off x="566928" y="1499616"/>
            <a:ext cx="5002598" cy="590931"/>
          </a:xfrm>
          <a:prstGeom prst="rect">
            <a:avLst/>
          </a:prstGeom>
          <a:noFill/>
          <a:ln>
            <a:noFill/>
          </a:ln>
        </p:spPr>
        <p:txBody>
          <a:bodyPr spcFirstLastPara="1" wrap="square" lIns="91425" tIns="45700" rIns="91425" bIns="45700" anchor="b" anchorCtr="0">
            <a:spAutoFit/>
          </a:bodyPr>
          <a:lstStyle/>
          <a:p>
            <a:pPr marL="0" lvl="0" indent="0" algn="l" rtl="0">
              <a:lnSpc>
                <a:spcPct val="90000"/>
              </a:lnSpc>
              <a:spcBef>
                <a:spcPts val="0"/>
              </a:spcBef>
              <a:spcAft>
                <a:spcPts val="0"/>
              </a:spcAft>
              <a:buClr>
                <a:srgbClr val="FF5F05"/>
              </a:buClr>
              <a:buSzPts val="3600"/>
              <a:buFont typeface="Arial"/>
              <a:buNone/>
            </a:pPr>
            <a:r>
              <a:rPr lang="en-US"/>
              <a:t>Content and photo frame (option 1)</a:t>
            </a:r>
            <a:endParaRPr/>
          </a:p>
        </p:txBody>
      </p:sp>
      <p:sp>
        <p:nvSpPr>
          <p:cNvPr id="281" name="Google Shape;281;p15"/>
          <p:cNvSpPr txBox="1">
            <a:spLocks noGrp="1"/>
          </p:cNvSpPr>
          <p:nvPr>
            <p:ph type="body" idx="1"/>
          </p:nvPr>
        </p:nvSpPr>
        <p:spPr>
          <a:xfrm>
            <a:off x="566928" y="2185417"/>
            <a:ext cx="4248912" cy="3172968"/>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SzPts val="2160"/>
              <a:buNone/>
            </a:pPr>
            <a:r>
              <a:rPr lang="en-US"/>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282" name="Google Shape;282;p15"/>
          <p:cNvSpPr txBox="1">
            <a:spLocks noGrp="1"/>
          </p:cNvSpPr>
          <p:nvPr>
            <p:ph type="ftr" idx="11"/>
          </p:nvPr>
        </p:nvSpPr>
        <p:spPr>
          <a:xfrm>
            <a:off x="725391" y="6356350"/>
            <a:ext cx="3093573"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t>School of Social Work</a:t>
            </a:r>
          </a:p>
        </p:txBody>
      </p:sp>
      <p:pic>
        <p:nvPicPr>
          <p:cNvPr id="283" name="Google Shape;283;p15" descr="A building with a tower&#10;&#10;Description automatically generated"/>
          <p:cNvPicPr preferRelativeResize="0"/>
          <p:nvPr/>
        </p:nvPicPr>
        <p:blipFill rotWithShape="1">
          <a:blip r:embed="rId3">
            <a:alphaModFix/>
          </a:blip>
          <a:srcRect/>
          <a:stretch/>
        </p:blipFill>
        <p:spPr>
          <a:xfrm>
            <a:off x="5432252" y="0"/>
            <a:ext cx="6759748" cy="6858000"/>
          </a:xfrm>
          <a:prstGeom prst="rect">
            <a:avLst/>
          </a:prstGeom>
          <a:noFill/>
          <a:ln>
            <a:noFill/>
          </a:ln>
        </p:spPr>
      </p:pic>
      <p:sp>
        <p:nvSpPr>
          <p:cNvPr id="284" name="Google Shape;284;p15"/>
          <p:cNvSpPr txBox="1">
            <a:spLocks noGrp="1"/>
          </p:cNvSpPr>
          <p:nvPr>
            <p:ph type="sldNum" idx="12"/>
          </p:nvPr>
        </p:nvSpPr>
        <p:spPr>
          <a:xfrm>
            <a:off x="11234478" y="6354827"/>
            <a:ext cx="372217" cy="276999"/>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6"/>
          <p:cNvSpPr txBox="1">
            <a:spLocks noGrp="1"/>
          </p:cNvSpPr>
          <p:nvPr>
            <p:ph type="title"/>
          </p:nvPr>
        </p:nvSpPr>
        <p:spPr>
          <a:xfrm>
            <a:off x="566928" y="1499616"/>
            <a:ext cx="5002598" cy="590931"/>
          </a:xfrm>
          <a:prstGeom prst="rect">
            <a:avLst/>
          </a:prstGeom>
          <a:noFill/>
          <a:ln>
            <a:noFill/>
          </a:ln>
        </p:spPr>
        <p:txBody>
          <a:bodyPr spcFirstLastPara="1" wrap="square" lIns="91425" tIns="45700" rIns="91425" bIns="45700" anchor="b" anchorCtr="0">
            <a:spAutoFit/>
          </a:bodyPr>
          <a:lstStyle/>
          <a:p>
            <a:pPr marL="0" lvl="0" indent="0" algn="l" rtl="0">
              <a:lnSpc>
                <a:spcPct val="90000"/>
              </a:lnSpc>
              <a:spcBef>
                <a:spcPts val="0"/>
              </a:spcBef>
              <a:spcAft>
                <a:spcPts val="0"/>
              </a:spcAft>
              <a:buClr>
                <a:srgbClr val="FF5F05"/>
              </a:buClr>
              <a:buSzPts val="3600"/>
              <a:buFont typeface="Arial"/>
              <a:buNone/>
            </a:pPr>
            <a:r>
              <a:rPr lang="en-US"/>
              <a:t>Content and photo frame (option 2)</a:t>
            </a:r>
            <a:endParaRPr/>
          </a:p>
        </p:txBody>
      </p:sp>
      <p:sp>
        <p:nvSpPr>
          <p:cNvPr id="291" name="Google Shape;291;p16"/>
          <p:cNvSpPr txBox="1">
            <a:spLocks noGrp="1"/>
          </p:cNvSpPr>
          <p:nvPr>
            <p:ph type="body" idx="1"/>
          </p:nvPr>
        </p:nvSpPr>
        <p:spPr>
          <a:xfrm>
            <a:off x="566928" y="2185417"/>
            <a:ext cx="4248912" cy="2734314"/>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SzPts val="2160"/>
              <a:buNone/>
            </a:pPr>
            <a:r>
              <a:rPr lang="en-US"/>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292" name="Google Shape;292;p16"/>
          <p:cNvSpPr txBox="1">
            <a:spLocks noGrp="1"/>
          </p:cNvSpPr>
          <p:nvPr>
            <p:ph type="ftr" idx="11"/>
          </p:nvPr>
        </p:nvSpPr>
        <p:spPr>
          <a:xfrm>
            <a:off x="725391" y="6356350"/>
            <a:ext cx="3093573"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t>School of Social Work</a:t>
            </a:r>
          </a:p>
        </p:txBody>
      </p:sp>
      <p:pic>
        <p:nvPicPr>
          <p:cNvPr id="293" name="Google Shape;293;p16"/>
          <p:cNvPicPr preferRelativeResize="0"/>
          <p:nvPr/>
        </p:nvPicPr>
        <p:blipFill rotWithShape="1">
          <a:blip r:embed="rId3">
            <a:alphaModFix/>
          </a:blip>
          <a:srcRect/>
          <a:stretch/>
        </p:blipFill>
        <p:spPr>
          <a:xfrm>
            <a:off x="5432252" y="0"/>
            <a:ext cx="6759747" cy="6858000"/>
          </a:xfrm>
          <a:prstGeom prst="rect">
            <a:avLst/>
          </a:prstGeom>
          <a:noFill/>
          <a:ln>
            <a:noFill/>
          </a:ln>
        </p:spPr>
      </p:pic>
      <p:sp>
        <p:nvSpPr>
          <p:cNvPr id="294" name="Google Shape;294;p16"/>
          <p:cNvSpPr txBox="1">
            <a:spLocks noGrp="1"/>
          </p:cNvSpPr>
          <p:nvPr>
            <p:ph type="sldNum" idx="12"/>
          </p:nvPr>
        </p:nvSpPr>
        <p:spPr>
          <a:xfrm>
            <a:off x="11234478" y="6354827"/>
            <a:ext cx="372217" cy="276999"/>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A4658D-0171-E928-C43D-05839CC084AA}"/>
              </a:ext>
            </a:extLst>
          </p:cNvPr>
          <p:cNvSpPr>
            <a:spLocks noGrp="1"/>
          </p:cNvSpPr>
          <p:nvPr>
            <p:ph type="title"/>
          </p:nvPr>
        </p:nvSpPr>
        <p:spPr>
          <a:xfrm>
            <a:off x="0" y="2892594"/>
            <a:ext cx="12189530" cy="1614487"/>
          </a:xfrm>
        </p:spPr>
        <p:txBody>
          <a:bodyPr/>
          <a:lstStyle/>
          <a:p>
            <a:endParaRPr lang="en-US" dirty="0"/>
          </a:p>
        </p:txBody>
      </p:sp>
    </p:spTree>
    <p:extLst>
      <p:ext uri="{BB962C8B-B14F-4D97-AF65-F5344CB8AC3E}">
        <p14:creationId xmlns:p14="http://schemas.microsoft.com/office/powerpoint/2010/main" val="11259343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7"/>
          <p:cNvSpPr txBox="1">
            <a:spLocks noGrp="1"/>
          </p:cNvSpPr>
          <p:nvPr>
            <p:ph type="title"/>
          </p:nvPr>
        </p:nvSpPr>
        <p:spPr>
          <a:xfrm>
            <a:off x="566928" y="1499616"/>
            <a:ext cx="5002598" cy="590931"/>
          </a:xfrm>
          <a:prstGeom prst="rect">
            <a:avLst/>
          </a:prstGeom>
          <a:noFill/>
          <a:ln>
            <a:noFill/>
          </a:ln>
        </p:spPr>
        <p:txBody>
          <a:bodyPr spcFirstLastPara="1" wrap="square" lIns="91425" tIns="45700" rIns="91425" bIns="45700" anchor="b" anchorCtr="0">
            <a:spAutoFit/>
          </a:bodyPr>
          <a:lstStyle/>
          <a:p>
            <a:pPr marL="0" lvl="0" indent="0" algn="l" rtl="0">
              <a:lnSpc>
                <a:spcPct val="90000"/>
              </a:lnSpc>
              <a:spcBef>
                <a:spcPts val="0"/>
              </a:spcBef>
              <a:spcAft>
                <a:spcPts val="0"/>
              </a:spcAft>
              <a:buClr>
                <a:srgbClr val="FF5F05"/>
              </a:buClr>
              <a:buSzPts val="3600"/>
              <a:buFont typeface="Arial"/>
              <a:buNone/>
            </a:pPr>
            <a:r>
              <a:rPr lang="en-US"/>
              <a:t>Content and photo frame (option 3)</a:t>
            </a:r>
            <a:endParaRPr/>
          </a:p>
        </p:txBody>
      </p:sp>
      <p:sp>
        <p:nvSpPr>
          <p:cNvPr id="301" name="Google Shape;301;p17"/>
          <p:cNvSpPr txBox="1">
            <a:spLocks noGrp="1"/>
          </p:cNvSpPr>
          <p:nvPr>
            <p:ph type="body" idx="1"/>
          </p:nvPr>
        </p:nvSpPr>
        <p:spPr>
          <a:xfrm>
            <a:off x="566928" y="2185417"/>
            <a:ext cx="4248912" cy="2582038"/>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SzPts val="2160"/>
              <a:buNone/>
            </a:pPr>
            <a:r>
              <a:rPr lang="en-US"/>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302" name="Google Shape;302;p17"/>
          <p:cNvSpPr txBox="1">
            <a:spLocks noGrp="1"/>
          </p:cNvSpPr>
          <p:nvPr>
            <p:ph type="ftr" idx="11"/>
          </p:nvPr>
        </p:nvSpPr>
        <p:spPr>
          <a:xfrm>
            <a:off x="725391" y="6356350"/>
            <a:ext cx="3093573"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t>School of Social Work</a:t>
            </a:r>
          </a:p>
        </p:txBody>
      </p:sp>
      <p:pic>
        <p:nvPicPr>
          <p:cNvPr id="303" name="Google Shape;303;p17"/>
          <p:cNvPicPr preferRelativeResize="0"/>
          <p:nvPr/>
        </p:nvPicPr>
        <p:blipFill rotWithShape="1">
          <a:blip r:embed="rId3">
            <a:alphaModFix/>
          </a:blip>
          <a:srcRect/>
          <a:stretch/>
        </p:blipFill>
        <p:spPr>
          <a:xfrm>
            <a:off x="5432252" y="0"/>
            <a:ext cx="6759747" cy="6857999"/>
          </a:xfrm>
          <a:prstGeom prst="rect">
            <a:avLst/>
          </a:prstGeom>
          <a:noFill/>
          <a:ln>
            <a:noFill/>
          </a:ln>
        </p:spPr>
      </p:pic>
      <p:sp>
        <p:nvSpPr>
          <p:cNvPr id="304" name="Google Shape;304;p17"/>
          <p:cNvSpPr txBox="1">
            <a:spLocks noGrp="1"/>
          </p:cNvSpPr>
          <p:nvPr>
            <p:ph type="sldNum" idx="12"/>
          </p:nvPr>
        </p:nvSpPr>
        <p:spPr>
          <a:xfrm>
            <a:off x="11234478" y="6354827"/>
            <a:ext cx="372217" cy="276999"/>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8"/>
          <p:cNvSpPr txBox="1">
            <a:spLocks noGrp="1"/>
          </p:cNvSpPr>
          <p:nvPr>
            <p:ph type="title"/>
          </p:nvPr>
        </p:nvSpPr>
        <p:spPr>
          <a:xfrm>
            <a:off x="566928" y="1499616"/>
            <a:ext cx="5002598" cy="590931"/>
          </a:xfrm>
          <a:prstGeom prst="rect">
            <a:avLst/>
          </a:prstGeom>
          <a:noFill/>
          <a:ln>
            <a:noFill/>
          </a:ln>
        </p:spPr>
        <p:txBody>
          <a:bodyPr spcFirstLastPara="1" wrap="square" lIns="91425" tIns="45700" rIns="91425" bIns="45700" anchor="b" anchorCtr="0">
            <a:spAutoFit/>
          </a:bodyPr>
          <a:lstStyle/>
          <a:p>
            <a:pPr marL="0" lvl="0" indent="0" algn="l" rtl="0">
              <a:lnSpc>
                <a:spcPct val="90000"/>
              </a:lnSpc>
              <a:spcBef>
                <a:spcPts val="0"/>
              </a:spcBef>
              <a:spcAft>
                <a:spcPts val="0"/>
              </a:spcAft>
              <a:buClr>
                <a:srgbClr val="FF5F05"/>
              </a:buClr>
              <a:buSzPts val="3600"/>
              <a:buFont typeface="Arial"/>
              <a:buNone/>
            </a:pPr>
            <a:r>
              <a:rPr lang="en-US"/>
              <a:t>Content and photo frame (option 4)</a:t>
            </a:r>
            <a:endParaRPr/>
          </a:p>
        </p:txBody>
      </p:sp>
      <p:sp>
        <p:nvSpPr>
          <p:cNvPr id="311" name="Google Shape;311;p18"/>
          <p:cNvSpPr txBox="1">
            <a:spLocks noGrp="1"/>
          </p:cNvSpPr>
          <p:nvPr>
            <p:ph type="body" idx="1"/>
          </p:nvPr>
        </p:nvSpPr>
        <p:spPr>
          <a:xfrm>
            <a:off x="566928" y="2185416"/>
            <a:ext cx="4248912" cy="2785829"/>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SzPts val="2160"/>
              <a:buNone/>
            </a:pPr>
            <a:r>
              <a:rPr lang="en-US"/>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312" name="Google Shape;312;p18"/>
          <p:cNvSpPr txBox="1">
            <a:spLocks noGrp="1"/>
          </p:cNvSpPr>
          <p:nvPr>
            <p:ph type="ftr" idx="11"/>
          </p:nvPr>
        </p:nvSpPr>
        <p:spPr>
          <a:xfrm>
            <a:off x="725391" y="6356350"/>
            <a:ext cx="3093573"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t>School of Social Work</a:t>
            </a:r>
          </a:p>
        </p:txBody>
      </p:sp>
      <p:pic>
        <p:nvPicPr>
          <p:cNvPr id="313" name="Google Shape;313;p18"/>
          <p:cNvPicPr preferRelativeResize="0"/>
          <p:nvPr/>
        </p:nvPicPr>
        <p:blipFill rotWithShape="1">
          <a:blip r:embed="rId3">
            <a:alphaModFix/>
          </a:blip>
          <a:srcRect/>
          <a:stretch/>
        </p:blipFill>
        <p:spPr>
          <a:xfrm>
            <a:off x="5432252" y="0"/>
            <a:ext cx="6759746" cy="6857999"/>
          </a:xfrm>
          <a:prstGeom prst="rect">
            <a:avLst/>
          </a:prstGeom>
          <a:noFill/>
          <a:ln>
            <a:noFill/>
          </a:ln>
        </p:spPr>
      </p:pic>
      <p:sp>
        <p:nvSpPr>
          <p:cNvPr id="314" name="Google Shape;314;p18"/>
          <p:cNvSpPr txBox="1">
            <a:spLocks noGrp="1"/>
          </p:cNvSpPr>
          <p:nvPr>
            <p:ph type="sldNum" idx="12"/>
          </p:nvPr>
        </p:nvSpPr>
        <p:spPr>
          <a:xfrm>
            <a:off x="11234478" y="6354827"/>
            <a:ext cx="372217" cy="276999"/>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19"/>
          <p:cNvSpPr txBox="1">
            <a:spLocks noGrp="1"/>
          </p:cNvSpPr>
          <p:nvPr>
            <p:ph type="title"/>
          </p:nvPr>
        </p:nvSpPr>
        <p:spPr>
          <a:xfrm>
            <a:off x="566928" y="1499616"/>
            <a:ext cx="5002598" cy="590931"/>
          </a:xfrm>
          <a:prstGeom prst="rect">
            <a:avLst/>
          </a:prstGeom>
          <a:noFill/>
          <a:ln>
            <a:noFill/>
          </a:ln>
        </p:spPr>
        <p:txBody>
          <a:bodyPr spcFirstLastPara="1" wrap="square" lIns="91425" tIns="45700" rIns="91425" bIns="45700" anchor="b" anchorCtr="0">
            <a:spAutoFit/>
          </a:bodyPr>
          <a:lstStyle/>
          <a:p>
            <a:pPr marL="0" lvl="0" indent="0" algn="l" rtl="0">
              <a:lnSpc>
                <a:spcPct val="90000"/>
              </a:lnSpc>
              <a:spcBef>
                <a:spcPts val="0"/>
              </a:spcBef>
              <a:spcAft>
                <a:spcPts val="0"/>
              </a:spcAft>
              <a:buClr>
                <a:srgbClr val="FF5F05"/>
              </a:buClr>
              <a:buSzPts val="3600"/>
              <a:buFont typeface="Arial"/>
              <a:buNone/>
            </a:pPr>
            <a:r>
              <a:rPr lang="en-US"/>
              <a:t>Content and photo frame (option 5)</a:t>
            </a:r>
            <a:endParaRPr/>
          </a:p>
        </p:txBody>
      </p:sp>
      <p:sp>
        <p:nvSpPr>
          <p:cNvPr id="321" name="Google Shape;321;p19"/>
          <p:cNvSpPr txBox="1">
            <a:spLocks noGrp="1"/>
          </p:cNvSpPr>
          <p:nvPr>
            <p:ph type="body" idx="1"/>
          </p:nvPr>
        </p:nvSpPr>
        <p:spPr>
          <a:xfrm>
            <a:off x="566928" y="2185417"/>
            <a:ext cx="4248912" cy="2582038"/>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SzPts val="2160"/>
              <a:buNone/>
            </a:pPr>
            <a:r>
              <a:rPr lang="en-US"/>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322" name="Google Shape;322;p19"/>
          <p:cNvSpPr txBox="1">
            <a:spLocks noGrp="1"/>
          </p:cNvSpPr>
          <p:nvPr>
            <p:ph type="ftr" idx="11"/>
          </p:nvPr>
        </p:nvSpPr>
        <p:spPr>
          <a:xfrm>
            <a:off x="725391" y="6356350"/>
            <a:ext cx="3093573"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t>School of Social Work</a:t>
            </a:r>
          </a:p>
        </p:txBody>
      </p:sp>
      <p:pic>
        <p:nvPicPr>
          <p:cNvPr id="323" name="Google Shape;323;p19"/>
          <p:cNvPicPr preferRelativeResize="0"/>
          <p:nvPr/>
        </p:nvPicPr>
        <p:blipFill rotWithShape="1">
          <a:blip r:embed="rId3">
            <a:alphaModFix/>
          </a:blip>
          <a:srcRect/>
          <a:stretch/>
        </p:blipFill>
        <p:spPr>
          <a:xfrm>
            <a:off x="5432252" y="0"/>
            <a:ext cx="6759746" cy="6857998"/>
          </a:xfrm>
          <a:prstGeom prst="rect">
            <a:avLst/>
          </a:prstGeom>
          <a:noFill/>
          <a:ln>
            <a:noFill/>
          </a:ln>
        </p:spPr>
      </p:pic>
      <p:sp>
        <p:nvSpPr>
          <p:cNvPr id="324" name="Google Shape;324;p19"/>
          <p:cNvSpPr txBox="1">
            <a:spLocks noGrp="1"/>
          </p:cNvSpPr>
          <p:nvPr>
            <p:ph type="sldNum" idx="12"/>
          </p:nvPr>
        </p:nvSpPr>
        <p:spPr>
          <a:xfrm>
            <a:off x="11234478" y="6354827"/>
            <a:ext cx="372217" cy="276999"/>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0"/>
          <p:cNvSpPr txBox="1">
            <a:spLocks noGrp="1"/>
          </p:cNvSpPr>
          <p:nvPr>
            <p:ph type="title"/>
          </p:nvPr>
        </p:nvSpPr>
        <p:spPr>
          <a:xfrm>
            <a:off x="566928" y="1499616"/>
            <a:ext cx="5002598" cy="590931"/>
          </a:xfrm>
          <a:prstGeom prst="rect">
            <a:avLst/>
          </a:prstGeom>
          <a:noFill/>
          <a:ln>
            <a:noFill/>
          </a:ln>
        </p:spPr>
        <p:txBody>
          <a:bodyPr spcFirstLastPara="1" wrap="square" lIns="91425" tIns="45700" rIns="91425" bIns="45700" anchor="b" anchorCtr="0">
            <a:spAutoFit/>
          </a:bodyPr>
          <a:lstStyle/>
          <a:p>
            <a:pPr marL="0" lvl="0" indent="0" algn="l" rtl="0">
              <a:lnSpc>
                <a:spcPct val="90000"/>
              </a:lnSpc>
              <a:spcBef>
                <a:spcPts val="0"/>
              </a:spcBef>
              <a:spcAft>
                <a:spcPts val="0"/>
              </a:spcAft>
              <a:buClr>
                <a:srgbClr val="FF5F05"/>
              </a:buClr>
              <a:buSzPts val="3600"/>
              <a:buFont typeface="Arial"/>
              <a:buNone/>
            </a:pPr>
            <a:r>
              <a:rPr lang="en-US"/>
              <a:t>Content and photo frame (option 6)</a:t>
            </a:r>
            <a:endParaRPr/>
          </a:p>
        </p:txBody>
      </p:sp>
      <p:sp>
        <p:nvSpPr>
          <p:cNvPr id="331" name="Google Shape;331;p20"/>
          <p:cNvSpPr txBox="1">
            <a:spLocks noGrp="1"/>
          </p:cNvSpPr>
          <p:nvPr>
            <p:ph type="body" idx="1"/>
          </p:nvPr>
        </p:nvSpPr>
        <p:spPr>
          <a:xfrm>
            <a:off x="566928" y="2185417"/>
            <a:ext cx="4248912" cy="2582038"/>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SzPts val="2160"/>
              <a:buNone/>
            </a:pPr>
            <a:r>
              <a:rPr lang="en-US"/>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332" name="Google Shape;332;p20"/>
          <p:cNvSpPr txBox="1">
            <a:spLocks noGrp="1"/>
          </p:cNvSpPr>
          <p:nvPr>
            <p:ph type="ftr" idx="11"/>
          </p:nvPr>
        </p:nvSpPr>
        <p:spPr>
          <a:xfrm>
            <a:off x="725391" y="6356350"/>
            <a:ext cx="3093573"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t>School of Social Work</a:t>
            </a:r>
          </a:p>
        </p:txBody>
      </p:sp>
      <p:pic>
        <p:nvPicPr>
          <p:cNvPr id="333" name="Google Shape;333;p20"/>
          <p:cNvPicPr preferRelativeResize="0"/>
          <p:nvPr/>
        </p:nvPicPr>
        <p:blipFill rotWithShape="1">
          <a:blip r:embed="rId3">
            <a:alphaModFix/>
          </a:blip>
          <a:srcRect/>
          <a:stretch/>
        </p:blipFill>
        <p:spPr>
          <a:xfrm>
            <a:off x="5432252" y="0"/>
            <a:ext cx="6759745" cy="6857998"/>
          </a:xfrm>
          <a:prstGeom prst="rect">
            <a:avLst/>
          </a:prstGeom>
          <a:noFill/>
          <a:ln>
            <a:noFill/>
          </a:ln>
        </p:spPr>
      </p:pic>
      <p:sp>
        <p:nvSpPr>
          <p:cNvPr id="334" name="Google Shape;334;p20"/>
          <p:cNvSpPr txBox="1">
            <a:spLocks noGrp="1"/>
          </p:cNvSpPr>
          <p:nvPr>
            <p:ph type="sldNum" idx="12"/>
          </p:nvPr>
        </p:nvSpPr>
        <p:spPr>
          <a:xfrm>
            <a:off x="11234478" y="6354827"/>
            <a:ext cx="372217" cy="276999"/>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23"/>
          <p:cNvSpPr txBox="1">
            <a:spLocks noGrp="1"/>
          </p:cNvSpPr>
          <p:nvPr>
            <p:ph type="ftr" idx="11"/>
          </p:nvPr>
        </p:nvSpPr>
        <p:spPr>
          <a:xfrm>
            <a:off x="725391" y="6356350"/>
            <a:ext cx="3093573"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t>Office or unit name</a:t>
            </a:r>
            <a:endParaRPr/>
          </a:p>
        </p:txBody>
      </p:sp>
      <p:sp>
        <p:nvSpPr>
          <p:cNvPr id="361" name="Google Shape;361;p23"/>
          <p:cNvSpPr txBox="1">
            <a:spLocks noGrp="1"/>
          </p:cNvSpPr>
          <p:nvPr>
            <p:ph type="sldNum" idx="12"/>
          </p:nvPr>
        </p:nvSpPr>
        <p:spPr>
          <a:xfrm>
            <a:off x="11234478" y="6354827"/>
            <a:ext cx="372217" cy="276999"/>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None/>
            </a:pPr>
            <a:fld id="{00000000-1234-1234-1234-123412341234}" type="slidenum">
              <a:rPr lang="en-US"/>
              <a:t>24</a:t>
            </a:fld>
            <a:endParaRPr/>
          </a:p>
        </p:txBody>
      </p:sp>
      <p:sp>
        <p:nvSpPr>
          <p:cNvPr id="362" name="Google Shape;362;p23"/>
          <p:cNvSpPr txBox="1">
            <a:spLocks noGrp="1"/>
          </p:cNvSpPr>
          <p:nvPr>
            <p:ph type="title"/>
          </p:nvPr>
        </p:nvSpPr>
        <p:spPr>
          <a:xfrm>
            <a:off x="566928" y="1499616"/>
            <a:ext cx="11037884" cy="590931"/>
          </a:xfrm>
          <a:prstGeom prst="rect">
            <a:avLst/>
          </a:prstGeom>
          <a:noFill/>
          <a:ln>
            <a:noFill/>
          </a:ln>
        </p:spPr>
        <p:txBody>
          <a:bodyPr spcFirstLastPara="1" wrap="square" lIns="91425" tIns="45700" rIns="91425" bIns="45700" anchor="b" anchorCtr="0">
            <a:spAutoFit/>
          </a:bodyPr>
          <a:lstStyle/>
          <a:p>
            <a:pPr marL="0" lvl="0" indent="0" algn="l" rtl="0">
              <a:lnSpc>
                <a:spcPct val="90000"/>
              </a:lnSpc>
              <a:spcBef>
                <a:spcPts val="0"/>
              </a:spcBef>
              <a:spcAft>
                <a:spcPts val="0"/>
              </a:spcAft>
              <a:buClr>
                <a:srgbClr val="FF5F05"/>
              </a:buClr>
              <a:buSzPts val="3600"/>
              <a:buFont typeface="Arial"/>
              <a:buNone/>
            </a:pPr>
            <a:r>
              <a:rPr lang="en-US"/>
              <a:t>Full-width Photo</a:t>
            </a:r>
            <a:endParaRPr/>
          </a:p>
        </p:txBody>
      </p:sp>
      <p:sp>
        <p:nvSpPr>
          <p:cNvPr id="363" name="Google Shape;363;p23"/>
          <p:cNvSpPr>
            <a:spLocks noGrp="1"/>
          </p:cNvSpPr>
          <p:nvPr>
            <p:ph type="pic" idx="2"/>
          </p:nvPr>
        </p:nvSpPr>
        <p:spPr>
          <a:xfrm>
            <a:off x="0" y="0"/>
            <a:ext cx="12192000" cy="6858000"/>
          </a:xfrm>
          <a:prstGeom prst="rect">
            <a:avLst/>
          </a:prstGeom>
          <a:solidFill>
            <a:srgbClr val="BFBFBF"/>
          </a:solidFill>
          <a:ln>
            <a:noFill/>
          </a:ln>
        </p:spPr>
      </p:sp>
      <p:sp>
        <p:nvSpPr>
          <p:cNvPr id="364" name="Google Shape;364;p23"/>
          <p:cNvSpPr txBox="1"/>
          <p:nvPr/>
        </p:nvSpPr>
        <p:spPr>
          <a:xfrm>
            <a:off x="8640856" y="4516405"/>
            <a:ext cx="3245225" cy="2031325"/>
          </a:xfrm>
          <a:prstGeom prst="rect">
            <a:avLst/>
          </a:prstGeom>
          <a:solidFill>
            <a:schemeClr val="lt1"/>
          </a:solidFill>
          <a:ln>
            <a:noFill/>
          </a:ln>
        </p:spPr>
        <p:txBody>
          <a:bodyPr spcFirstLastPara="1" wrap="square" lIns="274300" tIns="274300" rIns="274300" bIns="274300" anchor="t" anchorCtr="0">
            <a:spAutoFit/>
          </a:bodyPr>
          <a:lstStyle/>
          <a:p>
            <a:pPr marL="0" marR="0" lvl="0" indent="0" algn="l" rtl="0">
              <a:spcBef>
                <a:spcPts val="0"/>
              </a:spcBef>
              <a:spcAft>
                <a:spcPts val="0"/>
              </a:spcAft>
              <a:buNone/>
            </a:pPr>
            <a:r>
              <a:rPr lang="en-US" sz="1600" b="1" i="0" u="none" strike="noStrike" cap="none">
                <a:solidFill>
                  <a:schemeClr val="dk1"/>
                </a:solidFill>
                <a:latin typeface="Arial"/>
                <a:ea typeface="Arial"/>
                <a:cs typeface="Arial"/>
                <a:sym typeface="Arial"/>
              </a:rPr>
              <a:t>This slide is for a full-screen image. Please update the slide title behind the image to fulfill accessibility requirements, then delete this note.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24"/>
          <p:cNvSpPr txBox="1">
            <a:spLocks noGrp="1"/>
          </p:cNvSpPr>
          <p:nvPr>
            <p:ph type="title"/>
          </p:nvPr>
        </p:nvSpPr>
        <p:spPr>
          <a:xfrm>
            <a:off x="566928" y="1499616"/>
            <a:ext cx="4491960" cy="590931"/>
          </a:xfrm>
          <a:prstGeom prst="rect">
            <a:avLst/>
          </a:prstGeom>
          <a:noFill/>
          <a:ln>
            <a:noFill/>
          </a:ln>
        </p:spPr>
        <p:txBody>
          <a:bodyPr spcFirstLastPara="1" wrap="square" lIns="91425" tIns="45700" rIns="91425" bIns="45700" anchor="b" anchorCtr="0">
            <a:spAutoFit/>
          </a:bodyPr>
          <a:lstStyle/>
          <a:p>
            <a:pPr marL="0" lvl="0" indent="0" algn="l" rtl="0">
              <a:lnSpc>
                <a:spcPct val="90000"/>
              </a:lnSpc>
              <a:spcBef>
                <a:spcPts val="0"/>
              </a:spcBef>
              <a:spcAft>
                <a:spcPts val="0"/>
              </a:spcAft>
              <a:buClr>
                <a:srgbClr val="FF5F05"/>
              </a:buClr>
              <a:buSzPts val="3600"/>
              <a:buFont typeface="Arial"/>
              <a:buNone/>
            </a:pPr>
            <a:r>
              <a:rPr lang="en-US"/>
              <a:t>Content and Graph</a:t>
            </a:r>
            <a:endParaRPr/>
          </a:p>
        </p:txBody>
      </p:sp>
      <p:sp>
        <p:nvSpPr>
          <p:cNvPr id="371" name="Google Shape;371;p24"/>
          <p:cNvSpPr txBox="1">
            <a:spLocks noGrp="1"/>
          </p:cNvSpPr>
          <p:nvPr>
            <p:ph type="body" idx="1"/>
          </p:nvPr>
        </p:nvSpPr>
        <p:spPr>
          <a:xfrm>
            <a:off x="566928" y="2185416"/>
            <a:ext cx="4248912" cy="3968249"/>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SzPts val="2160"/>
              <a:buNone/>
            </a:pPr>
            <a:r>
              <a:rPr lang="en-US"/>
              <a:t>Lorem ipsum dolor sit amet, punit et consectetur adipiscing elit. Mauris and vehicula dui in neque dignissim, in nisl varius. Sed and erat magna vulputate.</a:t>
            </a:r>
            <a:endParaRPr/>
          </a:p>
          <a:p>
            <a:pPr marL="285750" lvl="0" indent="-285750" algn="l" rtl="0">
              <a:lnSpc>
                <a:spcPct val="130000"/>
              </a:lnSpc>
              <a:spcBef>
                <a:spcPts val="1200"/>
              </a:spcBef>
              <a:spcAft>
                <a:spcPts val="0"/>
              </a:spcAft>
              <a:buSzPts val="2160"/>
              <a:buFont typeface="Arial"/>
              <a:buChar char="•"/>
            </a:pPr>
            <a:r>
              <a:rPr lang="en-US"/>
              <a:t>Lorem ipsum dolor sit amet</a:t>
            </a:r>
            <a:endParaRPr/>
          </a:p>
          <a:p>
            <a:pPr marL="971550" lvl="1" indent="-285749" algn="l" rtl="0">
              <a:lnSpc>
                <a:spcPct val="130000"/>
              </a:lnSpc>
              <a:spcBef>
                <a:spcPts val="600"/>
              </a:spcBef>
              <a:spcAft>
                <a:spcPts val="0"/>
              </a:spcAft>
              <a:buSzPts val="2160"/>
              <a:buChar char="-"/>
            </a:pPr>
            <a:r>
              <a:rPr lang="en-US"/>
              <a:t>consectetur adipiscing elit</a:t>
            </a:r>
            <a:endParaRPr/>
          </a:p>
          <a:p>
            <a:pPr marL="1428750" lvl="2" indent="-285750" algn="l" rtl="0">
              <a:lnSpc>
                <a:spcPct val="130000"/>
              </a:lnSpc>
              <a:spcBef>
                <a:spcPts val="600"/>
              </a:spcBef>
              <a:spcAft>
                <a:spcPts val="0"/>
              </a:spcAft>
              <a:buSzPts val="2160"/>
              <a:buChar char="-"/>
            </a:pPr>
            <a:r>
              <a:rPr lang="en-US"/>
              <a:t>Quisque ac orci in turpis</a:t>
            </a:r>
            <a:endParaRPr/>
          </a:p>
          <a:p>
            <a:pPr marL="1428750" lvl="2" indent="-285750" algn="l" rtl="0">
              <a:lnSpc>
                <a:spcPct val="130000"/>
              </a:lnSpc>
              <a:spcBef>
                <a:spcPts val="600"/>
              </a:spcBef>
              <a:spcAft>
                <a:spcPts val="0"/>
              </a:spcAft>
              <a:buSzPts val="2160"/>
              <a:buChar char="-"/>
            </a:pPr>
            <a:r>
              <a:rPr lang="en-US"/>
              <a:t>Donec vitae justo consectetur</a:t>
            </a:r>
            <a:endParaRPr/>
          </a:p>
        </p:txBody>
      </p:sp>
      <p:graphicFrame>
        <p:nvGraphicFramePr>
          <p:cNvPr id="372" name="Google Shape;372;p24" descr="A bar graph of A, B, C and D comparing data from 2017, 2018 and 2019."/>
          <p:cNvGraphicFramePr/>
          <p:nvPr/>
        </p:nvGraphicFramePr>
        <p:xfrm>
          <a:off x="6096000" y="1499616"/>
          <a:ext cx="5391150" cy="3967162"/>
        </p:xfrm>
        <a:graphic>
          <a:graphicData uri="http://schemas.openxmlformats.org/drawingml/2006/chart">
            <c:chart xmlns:c="http://schemas.openxmlformats.org/drawingml/2006/chart" xmlns:r="http://schemas.openxmlformats.org/officeDocument/2006/relationships" r:id="rId3"/>
          </a:graphicData>
        </a:graphic>
      </p:graphicFrame>
      <p:sp>
        <p:nvSpPr>
          <p:cNvPr id="373" name="Google Shape;373;p24"/>
          <p:cNvSpPr txBox="1">
            <a:spLocks noGrp="1"/>
          </p:cNvSpPr>
          <p:nvPr>
            <p:ph type="ftr" idx="11"/>
          </p:nvPr>
        </p:nvSpPr>
        <p:spPr>
          <a:xfrm>
            <a:off x="725391" y="6356350"/>
            <a:ext cx="3093573"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t>School of Social Work</a:t>
            </a:r>
          </a:p>
        </p:txBody>
      </p:sp>
      <p:sp>
        <p:nvSpPr>
          <p:cNvPr id="374" name="Google Shape;374;p24"/>
          <p:cNvSpPr txBox="1">
            <a:spLocks noGrp="1"/>
          </p:cNvSpPr>
          <p:nvPr>
            <p:ph type="sldNum" idx="12"/>
          </p:nvPr>
        </p:nvSpPr>
        <p:spPr>
          <a:xfrm>
            <a:off x="11234478" y="6354827"/>
            <a:ext cx="372217" cy="276999"/>
          </a:xfrm>
          <a:prstGeom prst="rect">
            <a:avLst/>
          </a:prstGeom>
          <a:solidFill>
            <a:schemeClr val="lt1"/>
          </a:solidFill>
          <a:ln>
            <a:noFill/>
          </a:ln>
        </p:spPr>
        <p:txBody>
          <a:bodyPr spcFirstLastPara="1" wrap="square" lIns="91425" tIns="45700" rIns="91425" bIns="45700" anchor="ctr" anchorCtr="0">
            <a:spAutoFit/>
          </a:bodyPr>
          <a:lstStyle/>
          <a:p>
            <a:pPr marL="0" lvl="0" indent="0" algn="ctr" rtl="0">
              <a:spcBef>
                <a:spcPts val="0"/>
              </a:spcBef>
              <a:spcAft>
                <a:spcPts val="0"/>
              </a:spcAft>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white text&#10;&#10;Description automatically generated">
            <a:extLst>
              <a:ext uri="{FF2B5EF4-FFF2-40B4-BE49-F238E27FC236}">
                <a16:creationId xmlns:a16="http://schemas.microsoft.com/office/drawing/2014/main" id="{9E09FCED-8634-16A5-8E05-641FF8A1D60C}"/>
              </a:ext>
            </a:extLst>
          </p:cNvPr>
          <p:cNvPicPr>
            <a:picLocks noChangeAspect="1"/>
          </p:cNvPicPr>
          <p:nvPr/>
        </p:nvPicPr>
        <p:blipFill>
          <a:blip r:embed="rId2"/>
          <a:stretch>
            <a:fillRect/>
          </a:stretch>
        </p:blipFill>
        <p:spPr>
          <a:xfrm>
            <a:off x="3286897" y="2398412"/>
            <a:ext cx="5854616" cy="2061176"/>
          </a:xfrm>
          <a:prstGeom prst="rect">
            <a:avLst/>
          </a:prstGeom>
        </p:spPr>
      </p:pic>
    </p:spTree>
    <p:extLst>
      <p:ext uri="{BB962C8B-B14F-4D97-AF65-F5344CB8AC3E}">
        <p14:creationId xmlns:p14="http://schemas.microsoft.com/office/powerpoint/2010/main" val="1097519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8;p7">
            <a:extLst>
              <a:ext uri="{FF2B5EF4-FFF2-40B4-BE49-F238E27FC236}">
                <a16:creationId xmlns:a16="http://schemas.microsoft.com/office/drawing/2014/main" id="{5D9AC96E-A230-0971-3027-3F453CEBB938}"/>
              </a:ext>
            </a:extLst>
          </p:cNvPr>
          <p:cNvSpPr txBox="1">
            <a:spLocks noGrp="1"/>
          </p:cNvSpPr>
          <p:nvPr>
            <p:ph type="title"/>
          </p:nvPr>
        </p:nvSpPr>
        <p:spPr>
          <a:xfrm>
            <a:off x="2025025" y="1845605"/>
            <a:ext cx="6951600" cy="591000"/>
          </a:xfrm>
          <a:prstGeom prst="rect">
            <a:avLst/>
          </a:prstGeom>
          <a:noFill/>
          <a:ln>
            <a:noFill/>
          </a:ln>
        </p:spPr>
        <p:txBody>
          <a:bodyPr spcFirstLastPara="1" wrap="square" lIns="91425" tIns="45700" rIns="91425" bIns="45700" anchor="b" anchorCtr="0">
            <a:spAutoFit/>
          </a:bodyPr>
          <a:lstStyle/>
          <a:p>
            <a:pPr marL="0" lvl="0" indent="0" algn="l" rtl="0">
              <a:lnSpc>
                <a:spcPct val="90000"/>
              </a:lnSpc>
              <a:spcBef>
                <a:spcPts val="0"/>
              </a:spcBef>
              <a:spcAft>
                <a:spcPts val="0"/>
              </a:spcAft>
              <a:buClr>
                <a:srgbClr val="FF5F05"/>
              </a:buClr>
              <a:buSzPts val="3600"/>
              <a:buFont typeface="Arial"/>
              <a:buNone/>
            </a:pPr>
            <a:r>
              <a:rPr lang="en-US" sz="3600" dirty="0"/>
              <a:t>Title and Content</a:t>
            </a:r>
            <a:endParaRPr sz="3600" dirty="0"/>
          </a:p>
        </p:txBody>
      </p:sp>
      <p:sp>
        <p:nvSpPr>
          <p:cNvPr id="4" name="Google Shape;199;p7">
            <a:extLst>
              <a:ext uri="{FF2B5EF4-FFF2-40B4-BE49-F238E27FC236}">
                <a16:creationId xmlns:a16="http://schemas.microsoft.com/office/drawing/2014/main" id="{4997D2F3-590A-C700-228A-2BC292CA7325}"/>
              </a:ext>
            </a:extLst>
          </p:cNvPr>
          <p:cNvSpPr txBox="1">
            <a:spLocks/>
          </p:cNvSpPr>
          <p:nvPr/>
        </p:nvSpPr>
        <p:spPr>
          <a:xfrm>
            <a:off x="2136236" y="2483246"/>
            <a:ext cx="6951600" cy="38763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30000"/>
              </a:lnSpc>
              <a:buSzPts val="2160"/>
            </a:pPr>
            <a:r>
              <a:rPr lang="en-US" sz="1800" dirty="0">
                <a:solidFill>
                  <a:schemeClr val="bg1"/>
                </a:solidFill>
              </a:rPr>
              <a:t>Lorem ipsum dolor sit </a:t>
            </a:r>
            <a:r>
              <a:rPr lang="en-US" sz="1800" dirty="0" err="1">
                <a:solidFill>
                  <a:schemeClr val="bg1"/>
                </a:solidFill>
              </a:rPr>
              <a:t>amet</a:t>
            </a:r>
            <a:r>
              <a:rPr lang="en-US" sz="1800" dirty="0">
                <a:solidFill>
                  <a:schemeClr val="bg1"/>
                </a:solidFill>
              </a:rPr>
              <a:t>, </a:t>
            </a:r>
            <a:r>
              <a:rPr lang="en-US" sz="1800" dirty="0" err="1">
                <a:solidFill>
                  <a:schemeClr val="bg1"/>
                </a:solidFill>
              </a:rPr>
              <a:t>consectetur</a:t>
            </a:r>
            <a:r>
              <a:rPr lang="en-US" sz="1800" dirty="0">
                <a:solidFill>
                  <a:schemeClr val="bg1"/>
                </a:solidFill>
              </a:rPr>
              <a:t> </a:t>
            </a:r>
            <a:r>
              <a:rPr lang="en-US" sz="1800" dirty="0" err="1">
                <a:solidFill>
                  <a:schemeClr val="bg1"/>
                </a:solidFill>
              </a:rPr>
              <a:t>adipiscing</a:t>
            </a:r>
            <a:r>
              <a:rPr lang="en-US" sz="1800" dirty="0">
                <a:solidFill>
                  <a:schemeClr val="bg1"/>
                </a:solidFill>
              </a:rPr>
              <a:t> </a:t>
            </a:r>
            <a:r>
              <a:rPr lang="en-US" sz="1800" dirty="0" err="1">
                <a:solidFill>
                  <a:schemeClr val="bg1"/>
                </a:solidFill>
              </a:rPr>
              <a:t>elit</a:t>
            </a:r>
            <a:r>
              <a:rPr lang="en-US" sz="1800" dirty="0">
                <a:solidFill>
                  <a:schemeClr val="bg1"/>
                </a:solidFill>
              </a:rPr>
              <a:t>, sed do </a:t>
            </a:r>
            <a:r>
              <a:rPr lang="en-US" sz="1800" dirty="0" err="1">
                <a:solidFill>
                  <a:schemeClr val="bg1"/>
                </a:solidFill>
              </a:rPr>
              <a:t>eiusmod</a:t>
            </a:r>
            <a:r>
              <a:rPr lang="en-US" sz="1800" dirty="0">
                <a:solidFill>
                  <a:schemeClr val="bg1"/>
                </a:solidFill>
              </a:rPr>
              <a:t> </a:t>
            </a:r>
            <a:r>
              <a:rPr lang="en-US" sz="1800" dirty="0" err="1">
                <a:solidFill>
                  <a:schemeClr val="bg1"/>
                </a:solidFill>
              </a:rPr>
              <a:t>tempor</a:t>
            </a:r>
            <a:r>
              <a:rPr lang="en-US" sz="1800" dirty="0">
                <a:solidFill>
                  <a:schemeClr val="bg1"/>
                </a:solidFill>
              </a:rPr>
              <a:t> </a:t>
            </a:r>
            <a:r>
              <a:rPr lang="en-US" sz="1800" dirty="0" err="1">
                <a:solidFill>
                  <a:schemeClr val="bg1"/>
                </a:solidFill>
              </a:rPr>
              <a:t>incididunt</a:t>
            </a:r>
            <a:r>
              <a:rPr lang="en-US" sz="1800" dirty="0">
                <a:solidFill>
                  <a:schemeClr val="bg1"/>
                </a:solidFill>
              </a:rPr>
              <a:t> </a:t>
            </a:r>
            <a:r>
              <a:rPr lang="en-US" sz="1800" dirty="0" err="1">
                <a:solidFill>
                  <a:schemeClr val="bg1"/>
                </a:solidFill>
              </a:rPr>
              <a:t>ut</a:t>
            </a:r>
            <a:r>
              <a:rPr lang="en-US" sz="1800" dirty="0">
                <a:solidFill>
                  <a:schemeClr val="bg1"/>
                </a:solidFill>
              </a:rPr>
              <a:t> labore et dolore magna </a:t>
            </a:r>
            <a:r>
              <a:rPr lang="en-US" sz="1800" dirty="0" err="1">
                <a:solidFill>
                  <a:schemeClr val="bg1"/>
                </a:solidFill>
              </a:rPr>
              <a:t>aliqua</a:t>
            </a:r>
            <a:r>
              <a:rPr lang="en-US" sz="1800" dirty="0">
                <a:solidFill>
                  <a:schemeClr val="bg1"/>
                </a:solidFill>
              </a:rPr>
              <a:t>. Ut </a:t>
            </a:r>
            <a:r>
              <a:rPr lang="en-US" sz="1800" dirty="0" err="1">
                <a:solidFill>
                  <a:schemeClr val="bg1"/>
                </a:solidFill>
              </a:rPr>
              <a:t>enim</a:t>
            </a:r>
            <a:r>
              <a:rPr lang="en-US" sz="1800" dirty="0">
                <a:solidFill>
                  <a:schemeClr val="bg1"/>
                </a:solidFill>
              </a:rPr>
              <a:t> ad minim </a:t>
            </a:r>
            <a:r>
              <a:rPr lang="en-US" sz="1800" dirty="0" err="1">
                <a:solidFill>
                  <a:schemeClr val="bg1"/>
                </a:solidFill>
              </a:rPr>
              <a:t>veniam</a:t>
            </a:r>
            <a:r>
              <a:rPr lang="en-US" sz="1800" dirty="0">
                <a:solidFill>
                  <a:schemeClr val="bg1"/>
                </a:solidFill>
              </a:rPr>
              <a:t>, </a:t>
            </a:r>
            <a:r>
              <a:rPr lang="en-US" sz="1800" dirty="0" err="1">
                <a:solidFill>
                  <a:schemeClr val="bg1"/>
                </a:solidFill>
              </a:rPr>
              <a:t>quis</a:t>
            </a:r>
            <a:r>
              <a:rPr lang="en-US" sz="1800" dirty="0">
                <a:solidFill>
                  <a:schemeClr val="bg1"/>
                </a:solidFill>
              </a:rPr>
              <a:t> </a:t>
            </a:r>
            <a:r>
              <a:rPr lang="en-US" sz="1800" dirty="0" err="1">
                <a:solidFill>
                  <a:schemeClr val="bg1"/>
                </a:solidFill>
              </a:rPr>
              <a:t>nostrud</a:t>
            </a:r>
            <a:r>
              <a:rPr lang="en-US" sz="1800" dirty="0">
                <a:solidFill>
                  <a:schemeClr val="bg1"/>
                </a:solidFill>
              </a:rPr>
              <a:t> exercitation </a:t>
            </a:r>
            <a:r>
              <a:rPr lang="en-US" sz="1800" dirty="0" err="1">
                <a:solidFill>
                  <a:schemeClr val="bg1"/>
                </a:solidFill>
              </a:rPr>
              <a:t>ullamco</a:t>
            </a:r>
            <a:r>
              <a:rPr lang="en-US" sz="1800" dirty="0">
                <a:solidFill>
                  <a:schemeClr val="bg1"/>
                </a:solidFill>
              </a:rPr>
              <a:t> </a:t>
            </a:r>
            <a:r>
              <a:rPr lang="en-US" sz="1800" dirty="0" err="1">
                <a:solidFill>
                  <a:schemeClr val="bg1"/>
                </a:solidFill>
              </a:rPr>
              <a:t>laboris</a:t>
            </a:r>
            <a:r>
              <a:rPr lang="en-US" sz="1800" dirty="0">
                <a:solidFill>
                  <a:schemeClr val="bg1"/>
                </a:solidFill>
              </a:rPr>
              <a:t> nisi </a:t>
            </a:r>
            <a:r>
              <a:rPr lang="en-US" sz="1800" dirty="0" err="1">
                <a:solidFill>
                  <a:schemeClr val="bg1"/>
                </a:solidFill>
              </a:rPr>
              <a:t>ut</a:t>
            </a:r>
            <a:r>
              <a:rPr lang="en-US" sz="1800" dirty="0">
                <a:solidFill>
                  <a:schemeClr val="bg1"/>
                </a:solidFill>
              </a:rPr>
              <a:t> </a:t>
            </a:r>
            <a:r>
              <a:rPr lang="en-US" sz="1800" dirty="0" err="1">
                <a:solidFill>
                  <a:schemeClr val="bg1"/>
                </a:solidFill>
              </a:rPr>
              <a:t>aliquip</a:t>
            </a:r>
            <a:r>
              <a:rPr lang="en-US" sz="1800" dirty="0">
                <a:solidFill>
                  <a:schemeClr val="bg1"/>
                </a:solidFill>
              </a:rPr>
              <a:t> ex </a:t>
            </a:r>
            <a:r>
              <a:rPr lang="en-US" sz="1800" dirty="0" err="1">
                <a:solidFill>
                  <a:schemeClr val="bg1"/>
                </a:solidFill>
              </a:rPr>
              <a:t>ea</a:t>
            </a:r>
            <a:r>
              <a:rPr lang="en-US" sz="1800" dirty="0">
                <a:solidFill>
                  <a:schemeClr val="bg1"/>
                </a:solidFill>
              </a:rPr>
              <a:t> </a:t>
            </a:r>
            <a:r>
              <a:rPr lang="en-US" sz="1800" dirty="0" err="1">
                <a:solidFill>
                  <a:schemeClr val="bg1"/>
                </a:solidFill>
              </a:rPr>
              <a:t>commodo</a:t>
            </a:r>
            <a:r>
              <a:rPr lang="en-US" sz="1800" dirty="0">
                <a:solidFill>
                  <a:schemeClr val="bg1"/>
                </a:solidFill>
              </a:rPr>
              <a:t> </a:t>
            </a:r>
            <a:r>
              <a:rPr lang="en-US" sz="1800" dirty="0" err="1">
                <a:solidFill>
                  <a:schemeClr val="bg1"/>
                </a:solidFill>
              </a:rPr>
              <a:t>consequat</a:t>
            </a:r>
            <a:r>
              <a:rPr lang="en-US" sz="1800" dirty="0">
                <a:solidFill>
                  <a:schemeClr val="bg1"/>
                </a:solidFill>
              </a:rPr>
              <a:t>. Duis </a:t>
            </a:r>
            <a:r>
              <a:rPr lang="en-US" sz="1800" dirty="0" err="1">
                <a:solidFill>
                  <a:schemeClr val="bg1"/>
                </a:solidFill>
              </a:rPr>
              <a:t>aute</a:t>
            </a:r>
            <a:r>
              <a:rPr lang="en-US" sz="1800" dirty="0">
                <a:solidFill>
                  <a:schemeClr val="bg1"/>
                </a:solidFill>
              </a:rPr>
              <a:t> </a:t>
            </a:r>
            <a:r>
              <a:rPr lang="en-US" sz="1800" dirty="0" err="1">
                <a:solidFill>
                  <a:schemeClr val="bg1"/>
                </a:solidFill>
              </a:rPr>
              <a:t>irure</a:t>
            </a:r>
            <a:r>
              <a:rPr lang="en-US" sz="1800" dirty="0">
                <a:solidFill>
                  <a:schemeClr val="bg1"/>
                </a:solidFill>
              </a:rPr>
              <a:t> dolor in </a:t>
            </a:r>
            <a:r>
              <a:rPr lang="en-US" sz="1800" dirty="0" err="1">
                <a:solidFill>
                  <a:schemeClr val="bg1"/>
                </a:solidFill>
              </a:rPr>
              <a:t>reprehenderit</a:t>
            </a:r>
            <a:r>
              <a:rPr lang="en-US" sz="1800" dirty="0">
                <a:solidFill>
                  <a:schemeClr val="bg1"/>
                </a:solidFill>
              </a:rPr>
              <a:t> in </a:t>
            </a:r>
            <a:r>
              <a:rPr lang="en-US" sz="1800" dirty="0" err="1">
                <a:solidFill>
                  <a:schemeClr val="bg1"/>
                </a:solidFill>
              </a:rPr>
              <a:t>voluptate</a:t>
            </a:r>
            <a:r>
              <a:rPr lang="en-US" sz="1800" dirty="0">
                <a:solidFill>
                  <a:schemeClr val="bg1"/>
                </a:solidFill>
              </a:rPr>
              <a:t> </a:t>
            </a:r>
            <a:r>
              <a:rPr lang="en-US" sz="1800" dirty="0" err="1">
                <a:solidFill>
                  <a:schemeClr val="bg1"/>
                </a:solidFill>
              </a:rPr>
              <a:t>velit</a:t>
            </a:r>
            <a:r>
              <a:rPr lang="en-US" sz="1800" dirty="0">
                <a:solidFill>
                  <a:schemeClr val="bg1"/>
                </a:solidFill>
              </a:rPr>
              <a:t> </a:t>
            </a:r>
            <a:r>
              <a:rPr lang="en-US" sz="1800" dirty="0" err="1">
                <a:solidFill>
                  <a:schemeClr val="bg1"/>
                </a:solidFill>
              </a:rPr>
              <a:t>esse</a:t>
            </a:r>
            <a:r>
              <a:rPr lang="en-US" sz="1800" dirty="0">
                <a:solidFill>
                  <a:schemeClr val="bg1"/>
                </a:solidFill>
              </a:rPr>
              <a:t> </a:t>
            </a:r>
            <a:r>
              <a:rPr lang="en-US" sz="1800" dirty="0" err="1">
                <a:solidFill>
                  <a:schemeClr val="bg1"/>
                </a:solidFill>
              </a:rPr>
              <a:t>cillum</a:t>
            </a:r>
            <a:r>
              <a:rPr lang="en-US" sz="1800" dirty="0">
                <a:solidFill>
                  <a:schemeClr val="bg1"/>
                </a:solidFill>
              </a:rPr>
              <a:t> dolore </a:t>
            </a:r>
            <a:r>
              <a:rPr lang="en-US" sz="1800" dirty="0" err="1">
                <a:solidFill>
                  <a:schemeClr val="bg1"/>
                </a:solidFill>
              </a:rPr>
              <a:t>eu</a:t>
            </a:r>
            <a:r>
              <a:rPr lang="en-US" sz="1800" dirty="0">
                <a:solidFill>
                  <a:schemeClr val="bg1"/>
                </a:solidFill>
              </a:rPr>
              <a:t> </a:t>
            </a:r>
            <a:r>
              <a:rPr lang="en-US" sz="1800" dirty="0" err="1">
                <a:solidFill>
                  <a:schemeClr val="bg1"/>
                </a:solidFill>
              </a:rPr>
              <a:t>fugiat</a:t>
            </a:r>
            <a:r>
              <a:rPr lang="en-US" sz="1800" dirty="0">
                <a:solidFill>
                  <a:schemeClr val="bg1"/>
                </a:solidFill>
              </a:rPr>
              <a:t> </a:t>
            </a:r>
            <a:r>
              <a:rPr lang="en-US" sz="1800" dirty="0" err="1">
                <a:solidFill>
                  <a:schemeClr val="bg1"/>
                </a:solidFill>
              </a:rPr>
              <a:t>nulla</a:t>
            </a:r>
            <a:r>
              <a:rPr lang="en-US" sz="1800" dirty="0">
                <a:solidFill>
                  <a:schemeClr val="bg1"/>
                </a:solidFill>
              </a:rPr>
              <a:t> </a:t>
            </a:r>
            <a:r>
              <a:rPr lang="en-US" sz="1800" dirty="0" err="1">
                <a:solidFill>
                  <a:schemeClr val="bg1"/>
                </a:solidFill>
              </a:rPr>
              <a:t>pariatur</a:t>
            </a:r>
            <a:r>
              <a:rPr lang="en-US" sz="1800" dirty="0">
                <a:solidFill>
                  <a:schemeClr val="bg1"/>
                </a:solidFill>
              </a:rPr>
              <a:t>. </a:t>
            </a:r>
            <a:r>
              <a:rPr lang="en-US" sz="1800" dirty="0" err="1">
                <a:solidFill>
                  <a:schemeClr val="bg1"/>
                </a:solidFill>
              </a:rPr>
              <a:t>Excepteur</a:t>
            </a:r>
            <a:r>
              <a:rPr lang="en-US" sz="1800" dirty="0">
                <a:solidFill>
                  <a:schemeClr val="bg1"/>
                </a:solidFill>
              </a:rPr>
              <a:t> </a:t>
            </a:r>
            <a:r>
              <a:rPr lang="en-US" sz="1800" dirty="0" err="1">
                <a:solidFill>
                  <a:schemeClr val="bg1"/>
                </a:solidFill>
              </a:rPr>
              <a:t>sint</a:t>
            </a:r>
            <a:r>
              <a:rPr lang="en-US" sz="1800" dirty="0">
                <a:solidFill>
                  <a:schemeClr val="bg1"/>
                </a:solidFill>
              </a:rPr>
              <a:t> </a:t>
            </a:r>
            <a:r>
              <a:rPr lang="en-US" sz="1800" dirty="0" err="1">
                <a:solidFill>
                  <a:schemeClr val="bg1"/>
                </a:solidFill>
              </a:rPr>
              <a:t>occaecat</a:t>
            </a:r>
            <a:r>
              <a:rPr lang="en-US" sz="1800" dirty="0">
                <a:solidFill>
                  <a:schemeClr val="bg1"/>
                </a:solidFill>
              </a:rPr>
              <a:t> </a:t>
            </a:r>
            <a:r>
              <a:rPr lang="en-US" sz="1800" dirty="0" err="1">
                <a:solidFill>
                  <a:schemeClr val="bg1"/>
                </a:solidFill>
              </a:rPr>
              <a:t>cupidatat</a:t>
            </a:r>
            <a:r>
              <a:rPr lang="en-US" sz="1800" dirty="0">
                <a:solidFill>
                  <a:schemeClr val="bg1"/>
                </a:solidFill>
              </a:rPr>
              <a:t> non </a:t>
            </a:r>
            <a:r>
              <a:rPr lang="en-US" sz="1800" dirty="0" err="1">
                <a:solidFill>
                  <a:schemeClr val="bg1"/>
                </a:solidFill>
              </a:rPr>
              <a:t>proident</a:t>
            </a:r>
            <a:r>
              <a:rPr lang="en-US" sz="1800" dirty="0">
                <a:solidFill>
                  <a:schemeClr val="bg1"/>
                </a:solidFill>
              </a:rPr>
              <a:t>, sunt in culpa qui </a:t>
            </a:r>
            <a:r>
              <a:rPr lang="en-US" sz="1800" dirty="0" err="1">
                <a:solidFill>
                  <a:schemeClr val="bg1"/>
                </a:solidFill>
              </a:rPr>
              <a:t>officia</a:t>
            </a:r>
            <a:r>
              <a:rPr lang="en-US" sz="1800" dirty="0">
                <a:solidFill>
                  <a:schemeClr val="bg1"/>
                </a:solidFill>
              </a:rPr>
              <a:t> </a:t>
            </a:r>
            <a:r>
              <a:rPr lang="en-US" sz="1800" dirty="0" err="1">
                <a:solidFill>
                  <a:schemeClr val="bg1"/>
                </a:solidFill>
              </a:rPr>
              <a:t>deserunt</a:t>
            </a:r>
            <a:r>
              <a:rPr lang="en-US" sz="1800" dirty="0">
                <a:solidFill>
                  <a:schemeClr val="bg1"/>
                </a:solidFill>
              </a:rPr>
              <a:t> </a:t>
            </a:r>
            <a:r>
              <a:rPr lang="en-US" sz="1800" dirty="0" err="1">
                <a:solidFill>
                  <a:schemeClr val="bg1"/>
                </a:solidFill>
              </a:rPr>
              <a:t>mollit</a:t>
            </a:r>
            <a:r>
              <a:rPr lang="en-US" sz="1800" dirty="0">
                <a:solidFill>
                  <a:schemeClr val="bg1"/>
                </a:solidFill>
              </a:rPr>
              <a:t> </a:t>
            </a:r>
            <a:r>
              <a:rPr lang="en-US" sz="1800" dirty="0" err="1">
                <a:solidFill>
                  <a:schemeClr val="bg1"/>
                </a:solidFill>
              </a:rPr>
              <a:t>anim</a:t>
            </a:r>
            <a:r>
              <a:rPr lang="en-US" sz="1800" dirty="0">
                <a:solidFill>
                  <a:schemeClr val="bg1"/>
                </a:solidFill>
              </a:rPr>
              <a:t> id </a:t>
            </a:r>
            <a:r>
              <a:rPr lang="en-US" sz="1800" dirty="0" err="1">
                <a:solidFill>
                  <a:schemeClr val="bg1"/>
                </a:solidFill>
              </a:rPr>
              <a:t>est</a:t>
            </a:r>
            <a:r>
              <a:rPr lang="en-US" sz="1800" dirty="0">
                <a:solidFill>
                  <a:schemeClr val="bg1"/>
                </a:solidFill>
              </a:rPr>
              <a:t> </a:t>
            </a:r>
            <a:r>
              <a:rPr lang="en-US" sz="1800" dirty="0" err="1">
                <a:solidFill>
                  <a:schemeClr val="bg1"/>
                </a:solidFill>
              </a:rPr>
              <a:t>laborum</a:t>
            </a:r>
            <a:r>
              <a:rPr lang="en-US" sz="1800" dirty="0">
                <a:solidFill>
                  <a:schemeClr val="bg1"/>
                </a:solidFill>
              </a:rPr>
              <a:t>.</a:t>
            </a:r>
          </a:p>
        </p:txBody>
      </p:sp>
    </p:spTree>
    <p:extLst>
      <p:ext uri="{BB962C8B-B14F-4D97-AF65-F5344CB8AC3E}">
        <p14:creationId xmlns:p14="http://schemas.microsoft.com/office/powerpoint/2010/main" val="226234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
          <p:cNvSpPr txBox="1">
            <a:spLocks noGrp="1"/>
          </p:cNvSpPr>
          <p:nvPr>
            <p:ph type="body" idx="1"/>
          </p:nvPr>
        </p:nvSpPr>
        <p:spPr>
          <a:xfrm>
            <a:off x="658368" y="3968496"/>
            <a:ext cx="6638544" cy="1650381"/>
          </a:xfrm>
          <a:prstGeom prst="rect">
            <a:avLst/>
          </a:prstGeom>
          <a:noFill/>
          <a:ln>
            <a:noFill/>
          </a:ln>
        </p:spPr>
        <p:txBody>
          <a:bodyPr spcFirstLastPara="1" wrap="square" lIns="0" tIns="45700" rIns="91425" bIns="45700" anchor="t" anchorCtr="0">
            <a:noAutofit/>
          </a:bodyPr>
          <a:lstStyle/>
          <a:p>
            <a:pPr marL="0" lvl="0" indent="0" algn="l" rtl="0">
              <a:lnSpc>
                <a:spcPct val="130000"/>
              </a:lnSpc>
              <a:spcBef>
                <a:spcPts val="0"/>
              </a:spcBef>
              <a:spcAft>
                <a:spcPts val="0"/>
              </a:spcAft>
              <a:buSzPts val="3360"/>
              <a:buNone/>
            </a:pPr>
            <a:r>
              <a:rPr lang="en-US"/>
              <a:t>Sub-topic</a:t>
            </a:r>
            <a:endParaRPr/>
          </a:p>
        </p:txBody>
      </p:sp>
      <p:sp>
        <p:nvSpPr>
          <p:cNvPr id="145" name="Google Shape;145;p1"/>
          <p:cNvSpPr txBox="1">
            <a:spLocks noGrp="1"/>
          </p:cNvSpPr>
          <p:nvPr>
            <p:ph type="ctrTitle"/>
          </p:nvPr>
        </p:nvSpPr>
        <p:spPr>
          <a:xfrm>
            <a:off x="658367" y="1490472"/>
            <a:ext cx="6816489" cy="2386584"/>
          </a:xfrm>
          <a:prstGeom prst="rect">
            <a:avLst/>
          </a:prstGeom>
          <a:noFill/>
          <a:ln>
            <a:noFill/>
          </a:ln>
        </p:spPr>
        <p:txBody>
          <a:bodyPr spcFirstLastPara="1" wrap="square" lIns="0" tIns="45700" rIns="91425" bIns="45700" anchor="b" anchorCtr="0">
            <a:noAutofit/>
          </a:bodyPr>
          <a:lstStyle/>
          <a:p>
            <a:pPr marL="0" lvl="0" indent="0" algn="l" rtl="0">
              <a:lnSpc>
                <a:spcPct val="96666"/>
              </a:lnSpc>
              <a:spcBef>
                <a:spcPts val="0"/>
              </a:spcBef>
              <a:spcAft>
                <a:spcPts val="0"/>
              </a:spcAft>
              <a:buClr>
                <a:schemeClr val="lt1"/>
              </a:buClr>
              <a:buSzPts val="6000"/>
              <a:buFont typeface="Arial"/>
              <a:buNone/>
            </a:pPr>
            <a:r>
              <a:rPr lang="en-US"/>
              <a:t>Presentation</a:t>
            </a:r>
            <a:br>
              <a:rPr lang="en-US"/>
            </a:br>
            <a:r>
              <a:rPr lang="en-US"/>
              <a:t>title (primary logo)</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
          <p:cNvSpPr txBox="1">
            <a:spLocks noGrp="1"/>
          </p:cNvSpPr>
          <p:nvPr>
            <p:ph type="body" idx="1"/>
          </p:nvPr>
        </p:nvSpPr>
        <p:spPr>
          <a:xfrm>
            <a:off x="658368" y="3968496"/>
            <a:ext cx="6638400" cy="1650300"/>
          </a:xfrm>
          <a:prstGeom prst="rect">
            <a:avLst/>
          </a:prstGeom>
          <a:noFill/>
          <a:ln>
            <a:noFill/>
          </a:ln>
        </p:spPr>
        <p:txBody>
          <a:bodyPr spcFirstLastPara="1" wrap="square" lIns="0" tIns="45700" rIns="91425" bIns="45700" anchor="t" anchorCtr="0">
            <a:noAutofit/>
          </a:bodyPr>
          <a:lstStyle/>
          <a:p>
            <a:pPr marL="0" lvl="0" indent="0" algn="l" rtl="0">
              <a:lnSpc>
                <a:spcPct val="130000"/>
              </a:lnSpc>
              <a:spcBef>
                <a:spcPts val="0"/>
              </a:spcBef>
              <a:spcAft>
                <a:spcPts val="0"/>
              </a:spcAft>
              <a:buSzPts val="3360"/>
              <a:buNone/>
            </a:pPr>
            <a:r>
              <a:rPr lang="en-US"/>
              <a:t>Sub-topic</a:t>
            </a:r>
            <a:endParaRPr/>
          </a:p>
        </p:txBody>
      </p:sp>
      <p:sp>
        <p:nvSpPr>
          <p:cNvPr id="152" name="Google Shape;152;p2"/>
          <p:cNvSpPr txBox="1">
            <a:spLocks noGrp="1"/>
          </p:cNvSpPr>
          <p:nvPr>
            <p:ph type="ctrTitle"/>
          </p:nvPr>
        </p:nvSpPr>
        <p:spPr>
          <a:xfrm>
            <a:off x="658368" y="1490472"/>
            <a:ext cx="6638400" cy="2386500"/>
          </a:xfrm>
          <a:prstGeom prst="rect">
            <a:avLst/>
          </a:prstGeom>
          <a:noFill/>
          <a:ln>
            <a:noFill/>
          </a:ln>
        </p:spPr>
        <p:txBody>
          <a:bodyPr spcFirstLastPara="1" wrap="square" lIns="0" tIns="45700" rIns="91425" bIns="45700" anchor="b" anchorCtr="0">
            <a:noAutofit/>
          </a:bodyPr>
          <a:lstStyle/>
          <a:p>
            <a:pPr marL="0" lvl="0" indent="0" algn="l" rtl="0">
              <a:lnSpc>
                <a:spcPct val="96666"/>
              </a:lnSpc>
              <a:spcBef>
                <a:spcPts val="0"/>
              </a:spcBef>
              <a:spcAft>
                <a:spcPts val="0"/>
              </a:spcAft>
              <a:buClr>
                <a:schemeClr val="lt1"/>
              </a:buClr>
              <a:buSzPts val="6000"/>
              <a:buFont typeface="Arial"/>
              <a:buNone/>
            </a:pPr>
            <a:r>
              <a:rPr lang="en-US"/>
              <a:t>Presentation</a:t>
            </a:r>
            <a:br>
              <a:rPr lang="en-US"/>
            </a:br>
            <a:r>
              <a:rPr lang="en-US"/>
              <a:t>title (formal logo)</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3"/>
          <p:cNvSpPr txBox="1">
            <a:spLocks noGrp="1"/>
          </p:cNvSpPr>
          <p:nvPr>
            <p:ph type="body" idx="1"/>
          </p:nvPr>
        </p:nvSpPr>
        <p:spPr>
          <a:xfrm>
            <a:off x="658368" y="3968496"/>
            <a:ext cx="5784000" cy="1650300"/>
          </a:xfrm>
          <a:prstGeom prst="rect">
            <a:avLst/>
          </a:prstGeom>
          <a:noFill/>
          <a:ln>
            <a:noFill/>
          </a:ln>
        </p:spPr>
        <p:txBody>
          <a:bodyPr spcFirstLastPara="1" wrap="square" lIns="0" tIns="45700" rIns="91425" bIns="45700" anchor="t" anchorCtr="0">
            <a:noAutofit/>
          </a:bodyPr>
          <a:lstStyle/>
          <a:p>
            <a:pPr marL="0" lvl="0" indent="0" algn="l" rtl="0">
              <a:lnSpc>
                <a:spcPct val="130000"/>
              </a:lnSpc>
              <a:spcBef>
                <a:spcPts val="0"/>
              </a:spcBef>
              <a:spcAft>
                <a:spcPts val="0"/>
              </a:spcAft>
              <a:buSzPts val="3360"/>
              <a:buNone/>
            </a:pPr>
            <a:r>
              <a:rPr lang="en-US"/>
              <a:t>Sub-topic</a:t>
            </a:r>
            <a:endParaRPr/>
          </a:p>
        </p:txBody>
      </p:sp>
      <p:sp>
        <p:nvSpPr>
          <p:cNvPr id="159" name="Google Shape;159;p3"/>
          <p:cNvSpPr txBox="1">
            <a:spLocks noGrp="1"/>
          </p:cNvSpPr>
          <p:nvPr>
            <p:ph type="ctrTitle"/>
          </p:nvPr>
        </p:nvSpPr>
        <p:spPr>
          <a:xfrm>
            <a:off x="658368" y="1490472"/>
            <a:ext cx="5784000" cy="2386500"/>
          </a:xfrm>
          <a:prstGeom prst="rect">
            <a:avLst/>
          </a:prstGeom>
          <a:noFill/>
          <a:ln>
            <a:noFill/>
          </a:ln>
        </p:spPr>
        <p:txBody>
          <a:bodyPr spcFirstLastPara="1" wrap="square" lIns="0" tIns="45700" rIns="91425" bIns="45700" anchor="b" anchorCtr="0">
            <a:noAutofit/>
          </a:bodyPr>
          <a:lstStyle/>
          <a:p>
            <a:pPr marL="0" lvl="0" indent="0" algn="l" rtl="0">
              <a:lnSpc>
                <a:spcPct val="96666"/>
              </a:lnSpc>
              <a:spcBef>
                <a:spcPts val="0"/>
              </a:spcBef>
              <a:spcAft>
                <a:spcPts val="0"/>
              </a:spcAft>
              <a:buClr>
                <a:schemeClr val="lt1"/>
              </a:buClr>
              <a:buSzPts val="6000"/>
              <a:buFont typeface="Arial"/>
              <a:buNone/>
            </a:pPr>
            <a:r>
              <a:rPr lang="en-US"/>
              <a:t>Presentation</a:t>
            </a:r>
            <a:br>
              <a:rPr lang="en-US"/>
            </a:br>
            <a:r>
              <a:rPr lang="en-US"/>
              <a:t>title with image (primary logo)</a:t>
            </a:r>
            <a:endParaRPr/>
          </a:p>
        </p:txBody>
      </p:sp>
      <p:sp>
        <p:nvSpPr>
          <p:cNvPr id="160" name="Google Shape;160;p3"/>
          <p:cNvSpPr>
            <a:spLocks noGrp="1"/>
          </p:cNvSpPr>
          <p:nvPr>
            <p:ph type="pic" idx="2"/>
          </p:nvPr>
        </p:nvSpPr>
        <p:spPr>
          <a:xfrm>
            <a:off x="7078130" y="995819"/>
            <a:ext cx="5113800" cy="5865300"/>
          </a:xfrm>
          <a:prstGeom prst="rect">
            <a:avLst/>
          </a:prstGeom>
          <a:solidFill>
            <a:srgbClr val="BFBFBF"/>
          </a:solidFill>
          <a:ln>
            <a:noFill/>
          </a:ln>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4"/>
          <p:cNvSpPr txBox="1">
            <a:spLocks noGrp="1"/>
          </p:cNvSpPr>
          <p:nvPr>
            <p:ph type="body" idx="1"/>
          </p:nvPr>
        </p:nvSpPr>
        <p:spPr>
          <a:xfrm>
            <a:off x="658368" y="3968496"/>
            <a:ext cx="5784000" cy="1650300"/>
          </a:xfrm>
          <a:prstGeom prst="rect">
            <a:avLst/>
          </a:prstGeom>
          <a:noFill/>
          <a:ln>
            <a:noFill/>
          </a:ln>
        </p:spPr>
        <p:txBody>
          <a:bodyPr spcFirstLastPara="1" wrap="square" lIns="0" tIns="45700" rIns="91425" bIns="45700" anchor="t" anchorCtr="0">
            <a:noAutofit/>
          </a:bodyPr>
          <a:lstStyle/>
          <a:p>
            <a:pPr marL="0" lvl="0" indent="0" algn="l" rtl="0">
              <a:lnSpc>
                <a:spcPct val="130000"/>
              </a:lnSpc>
              <a:spcBef>
                <a:spcPts val="0"/>
              </a:spcBef>
              <a:spcAft>
                <a:spcPts val="0"/>
              </a:spcAft>
              <a:buSzPts val="3360"/>
              <a:buNone/>
            </a:pPr>
            <a:r>
              <a:rPr lang="en-US"/>
              <a:t>Sub-topic</a:t>
            </a:r>
            <a:endParaRPr/>
          </a:p>
        </p:txBody>
      </p:sp>
      <p:sp>
        <p:nvSpPr>
          <p:cNvPr id="167" name="Google Shape;167;p4"/>
          <p:cNvSpPr txBox="1">
            <a:spLocks noGrp="1"/>
          </p:cNvSpPr>
          <p:nvPr>
            <p:ph type="ctrTitle"/>
          </p:nvPr>
        </p:nvSpPr>
        <p:spPr>
          <a:xfrm>
            <a:off x="658368" y="1490472"/>
            <a:ext cx="5784000" cy="2386500"/>
          </a:xfrm>
          <a:prstGeom prst="rect">
            <a:avLst/>
          </a:prstGeom>
          <a:noFill/>
          <a:ln>
            <a:noFill/>
          </a:ln>
        </p:spPr>
        <p:txBody>
          <a:bodyPr spcFirstLastPara="1" wrap="square" lIns="0" tIns="45700" rIns="91425" bIns="45700" anchor="b" anchorCtr="0">
            <a:noAutofit/>
          </a:bodyPr>
          <a:lstStyle/>
          <a:p>
            <a:pPr marL="0" lvl="0" indent="0" algn="l" rtl="0">
              <a:lnSpc>
                <a:spcPct val="96666"/>
              </a:lnSpc>
              <a:spcBef>
                <a:spcPts val="0"/>
              </a:spcBef>
              <a:spcAft>
                <a:spcPts val="0"/>
              </a:spcAft>
              <a:buClr>
                <a:schemeClr val="lt1"/>
              </a:buClr>
              <a:buSzPts val="6000"/>
              <a:buFont typeface="Arial"/>
              <a:buNone/>
            </a:pPr>
            <a:r>
              <a:rPr lang="en-US"/>
              <a:t>Presentation</a:t>
            </a:r>
            <a:br>
              <a:rPr lang="en-US"/>
            </a:br>
            <a:r>
              <a:rPr lang="en-US"/>
              <a:t>title with image (formal logo)</a:t>
            </a:r>
            <a:endParaRPr/>
          </a:p>
        </p:txBody>
      </p:sp>
      <p:sp>
        <p:nvSpPr>
          <p:cNvPr id="168" name="Google Shape;168;p4"/>
          <p:cNvSpPr>
            <a:spLocks noGrp="1"/>
          </p:cNvSpPr>
          <p:nvPr>
            <p:ph type="pic" idx="2"/>
          </p:nvPr>
        </p:nvSpPr>
        <p:spPr>
          <a:xfrm>
            <a:off x="7078130" y="995819"/>
            <a:ext cx="5114700" cy="5865300"/>
          </a:xfrm>
          <a:prstGeom prst="rect">
            <a:avLst/>
          </a:prstGeom>
          <a:solidFill>
            <a:srgbClr val="BFBFBF"/>
          </a:solidFill>
          <a:ln>
            <a:noFill/>
          </a:ln>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5"/>
          <p:cNvSpPr txBox="1">
            <a:spLocks noGrp="1"/>
          </p:cNvSpPr>
          <p:nvPr>
            <p:ph type="title"/>
          </p:nvPr>
        </p:nvSpPr>
        <p:spPr>
          <a:xfrm>
            <a:off x="566928" y="1499616"/>
            <a:ext cx="6951600" cy="591000"/>
          </a:xfrm>
          <a:prstGeom prst="rect">
            <a:avLst/>
          </a:prstGeom>
          <a:noFill/>
          <a:ln>
            <a:noFill/>
          </a:ln>
        </p:spPr>
        <p:txBody>
          <a:bodyPr spcFirstLastPara="1" wrap="square" lIns="91425" tIns="45700" rIns="91425" bIns="45700" anchor="b" anchorCtr="0">
            <a:spAutoFit/>
          </a:bodyPr>
          <a:lstStyle/>
          <a:p>
            <a:pPr marL="0" lvl="0" indent="0" algn="l" rtl="0">
              <a:lnSpc>
                <a:spcPct val="90000"/>
              </a:lnSpc>
              <a:spcBef>
                <a:spcPts val="0"/>
              </a:spcBef>
              <a:spcAft>
                <a:spcPts val="0"/>
              </a:spcAft>
              <a:buClr>
                <a:srgbClr val="FF5F05"/>
              </a:buClr>
              <a:buSzPts val="3600"/>
              <a:buFont typeface="Arial"/>
              <a:buNone/>
            </a:pPr>
            <a:r>
              <a:rPr lang="en-US"/>
              <a:t>Speaker Slide with Text</a:t>
            </a:r>
            <a:endParaRPr/>
          </a:p>
        </p:txBody>
      </p:sp>
      <p:sp>
        <p:nvSpPr>
          <p:cNvPr id="175" name="Google Shape;175;p5"/>
          <p:cNvSpPr txBox="1">
            <a:spLocks noGrp="1"/>
          </p:cNvSpPr>
          <p:nvPr>
            <p:ph type="ftr" idx="11"/>
          </p:nvPr>
        </p:nvSpPr>
        <p:spPr>
          <a:xfrm>
            <a:off x="725391" y="6356350"/>
            <a:ext cx="3093573"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t>School of Social Work</a:t>
            </a:r>
            <a:endParaRPr dirty="0"/>
          </a:p>
        </p:txBody>
      </p:sp>
      <p:sp>
        <p:nvSpPr>
          <p:cNvPr id="176" name="Google Shape;176;p5"/>
          <p:cNvSpPr>
            <a:spLocks noGrp="1"/>
          </p:cNvSpPr>
          <p:nvPr>
            <p:ph type="pic" idx="2"/>
          </p:nvPr>
        </p:nvSpPr>
        <p:spPr>
          <a:xfrm>
            <a:off x="566928" y="2337014"/>
            <a:ext cx="2674800" cy="2673300"/>
          </a:xfrm>
          <a:prstGeom prst="ellipse">
            <a:avLst/>
          </a:prstGeom>
          <a:solidFill>
            <a:srgbClr val="BFBFBF"/>
          </a:solidFill>
          <a:ln>
            <a:noFill/>
          </a:ln>
        </p:spPr>
      </p:sp>
      <p:sp>
        <p:nvSpPr>
          <p:cNvPr id="177" name="Google Shape;177;p5"/>
          <p:cNvSpPr txBox="1">
            <a:spLocks noGrp="1"/>
          </p:cNvSpPr>
          <p:nvPr>
            <p:ph type="body" idx="1"/>
          </p:nvPr>
        </p:nvSpPr>
        <p:spPr>
          <a:xfrm>
            <a:off x="3598696" y="2337014"/>
            <a:ext cx="7460731" cy="302137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SzPts val="2160"/>
              <a:buNone/>
            </a:pPr>
            <a:r>
              <a:rPr lang="en-US"/>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178" name="Google Shape;178;p5"/>
          <p:cNvSpPr txBox="1">
            <a:spLocks noGrp="1"/>
          </p:cNvSpPr>
          <p:nvPr>
            <p:ph type="sldNum" idx="12"/>
          </p:nvPr>
        </p:nvSpPr>
        <p:spPr>
          <a:xfrm>
            <a:off x="11234478" y="6354827"/>
            <a:ext cx="372217" cy="276999"/>
          </a:xfrm>
          <a:prstGeom prst="rect">
            <a:avLst/>
          </a:prstGeom>
          <a:solidFill>
            <a:schemeClr val="lt1"/>
          </a:solidFill>
          <a:ln>
            <a:noFill/>
          </a:ln>
        </p:spPr>
        <p:txBody>
          <a:bodyPr spcFirstLastPara="1" wrap="square" lIns="91425" tIns="45700" rIns="91425" bIns="45700" anchor="ctr" anchorCtr="0">
            <a:spAutoFit/>
          </a:bodyPr>
          <a:lstStyle/>
          <a:p>
            <a:pPr marL="0" lvl="0" indent="0" algn="ctr" rtl="0">
              <a:spcBef>
                <a:spcPts val="0"/>
              </a:spcBef>
              <a:spcAft>
                <a:spcPts val="0"/>
              </a:spcAft>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6"/>
          <p:cNvSpPr txBox="1">
            <a:spLocks noGrp="1"/>
          </p:cNvSpPr>
          <p:nvPr>
            <p:ph type="title"/>
          </p:nvPr>
        </p:nvSpPr>
        <p:spPr>
          <a:xfrm>
            <a:off x="566928" y="1499616"/>
            <a:ext cx="6951600" cy="591000"/>
          </a:xfrm>
          <a:prstGeom prst="rect">
            <a:avLst/>
          </a:prstGeom>
          <a:noFill/>
          <a:ln>
            <a:noFill/>
          </a:ln>
        </p:spPr>
        <p:txBody>
          <a:bodyPr spcFirstLastPara="1" wrap="square" lIns="91425" tIns="45700" rIns="91425" bIns="45700" anchor="b" anchorCtr="0">
            <a:spAutoFit/>
          </a:bodyPr>
          <a:lstStyle/>
          <a:p>
            <a:pPr marL="0" lvl="0" indent="0" algn="l" rtl="0">
              <a:lnSpc>
                <a:spcPct val="90000"/>
              </a:lnSpc>
              <a:spcBef>
                <a:spcPts val="0"/>
              </a:spcBef>
              <a:spcAft>
                <a:spcPts val="0"/>
              </a:spcAft>
              <a:buClr>
                <a:srgbClr val="FF5F05"/>
              </a:buClr>
              <a:buSzPts val="3600"/>
              <a:buFont typeface="Arial"/>
              <a:buNone/>
            </a:pPr>
            <a:r>
              <a:rPr lang="en-US"/>
              <a:t>Multiple Speaker Slide</a:t>
            </a:r>
            <a:endParaRPr/>
          </a:p>
        </p:txBody>
      </p:sp>
      <p:sp>
        <p:nvSpPr>
          <p:cNvPr id="185" name="Google Shape;185;p6"/>
          <p:cNvSpPr txBox="1">
            <a:spLocks noGrp="1"/>
          </p:cNvSpPr>
          <p:nvPr>
            <p:ph type="ftr" idx="11"/>
          </p:nvPr>
        </p:nvSpPr>
        <p:spPr>
          <a:xfrm>
            <a:off x="725391" y="6356350"/>
            <a:ext cx="3093600" cy="3651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t>School of Social Work</a:t>
            </a:r>
          </a:p>
        </p:txBody>
      </p:sp>
      <p:sp>
        <p:nvSpPr>
          <p:cNvPr id="186" name="Google Shape;186;p6"/>
          <p:cNvSpPr>
            <a:spLocks noGrp="1"/>
          </p:cNvSpPr>
          <p:nvPr>
            <p:ph type="pic" idx="2"/>
          </p:nvPr>
        </p:nvSpPr>
        <p:spPr>
          <a:xfrm>
            <a:off x="566928" y="2337014"/>
            <a:ext cx="2674800" cy="2673300"/>
          </a:xfrm>
          <a:prstGeom prst="ellipse">
            <a:avLst/>
          </a:prstGeom>
          <a:solidFill>
            <a:srgbClr val="BFBFBF"/>
          </a:solidFill>
          <a:ln>
            <a:noFill/>
          </a:ln>
        </p:spPr>
      </p:sp>
      <p:sp>
        <p:nvSpPr>
          <p:cNvPr id="187" name="Google Shape;187;p6"/>
          <p:cNvSpPr txBox="1">
            <a:spLocks noGrp="1"/>
          </p:cNvSpPr>
          <p:nvPr>
            <p:ph type="body" idx="1"/>
          </p:nvPr>
        </p:nvSpPr>
        <p:spPr>
          <a:xfrm>
            <a:off x="566738" y="5197475"/>
            <a:ext cx="2674800" cy="4905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SzPts val="2160"/>
              <a:buNone/>
            </a:pPr>
            <a:r>
              <a:rPr lang="en-US"/>
              <a:t>Speaker 1 name</a:t>
            </a:r>
            <a:endParaRPr/>
          </a:p>
        </p:txBody>
      </p:sp>
      <p:sp>
        <p:nvSpPr>
          <p:cNvPr id="188" name="Google Shape;188;p6"/>
          <p:cNvSpPr>
            <a:spLocks noGrp="1"/>
          </p:cNvSpPr>
          <p:nvPr>
            <p:ph type="pic" idx="3"/>
          </p:nvPr>
        </p:nvSpPr>
        <p:spPr>
          <a:xfrm>
            <a:off x="3926145" y="2337014"/>
            <a:ext cx="2674800" cy="2673300"/>
          </a:xfrm>
          <a:prstGeom prst="ellipse">
            <a:avLst/>
          </a:prstGeom>
          <a:solidFill>
            <a:srgbClr val="BFBFBF"/>
          </a:solidFill>
          <a:ln>
            <a:noFill/>
          </a:ln>
        </p:spPr>
      </p:sp>
      <p:sp>
        <p:nvSpPr>
          <p:cNvPr id="189" name="Google Shape;189;p6"/>
          <p:cNvSpPr txBox="1">
            <a:spLocks noGrp="1"/>
          </p:cNvSpPr>
          <p:nvPr>
            <p:ph type="body" idx="4"/>
          </p:nvPr>
        </p:nvSpPr>
        <p:spPr>
          <a:xfrm>
            <a:off x="3925955" y="5197475"/>
            <a:ext cx="2674800" cy="4905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SzPts val="2160"/>
              <a:buNone/>
            </a:pPr>
            <a:r>
              <a:rPr lang="en-US"/>
              <a:t>Speaker 2 name</a:t>
            </a:r>
            <a:endParaRPr/>
          </a:p>
        </p:txBody>
      </p:sp>
      <p:sp>
        <p:nvSpPr>
          <p:cNvPr id="190" name="Google Shape;190;p6"/>
          <p:cNvSpPr>
            <a:spLocks noGrp="1"/>
          </p:cNvSpPr>
          <p:nvPr>
            <p:ph type="pic" idx="5"/>
          </p:nvPr>
        </p:nvSpPr>
        <p:spPr>
          <a:xfrm>
            <a:off x="7291796" y="2337014"/>
            <a:ext cx="2674800" cy="2673300"/>
          </a:xfrm>
          <a:prstGeom prst="ellipse">
            <a:avLst/>
          </a:prstGeom>
          <a:solidFill>
            <a:srgbClr val="BFBFBF"/>
          </a:solidFill>
          <a:ln>
            <a:noFill/>
          </a:ln>
        </p:spPr>
      </p:sp>
      <p:sp>
        <p:nvSpPr>
          <p:cNvPr id="191" name="Google Shape;191;p6"/>
          <p:cNvSpPr txBox="1">
            <a:spLocks noGrp="1"/>
          </p:cNvSpPr>
          <p:nvPr>
            <p:ph type="body" idx="6"/>
          </p:nvPr>
        </p:nvSpPr>
        <p:spPr>
          <a:xfrm>
            <a:off x="7291606" y="5197475"/>
            <a:ext cx="2674800" cy="4905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SzPts val="2160"/>
              <a:buNone/>
            </a:pPr>
            <a:r>
              <a:rPr lang="en-US"/>
              <a:t>Speaker 3 name</a:t>
            </a:r>
            <a:endParaRPr/>
          </a:p>
        </p:txBody>
      </p:sp>
      <p:sp>
        <p:nvSpPr>
          <p:cNvPr id="192" name="Google Shape;192;p6"/>
          <p:cNvSpPr txBox="1">
            <a:spLocks noGrp="1"/>
          </p:cNvSpPr>
          <p:nvPr>
            <p:ph type="sldNum" idx="12"/>
          </p:nvPr>
        </p:nvSpPr>
        <p:spPr>
          <a:xfrm>
            <a:off x="11234478" y="6354827"/>
            <a:ext cx="372300" cy="276900"/>
          </a:xfrm>
          <a:prstGeom prst="rect">
            <a:avLst/>
          </a:prstGeom>
          <a:solidFill>
            <a:schemeClr val="lt1"/>
          </a:solidFill>
          <a:ln>
            <a:noFill/>
          </a:ln>
        </p:spPr>
        <p:txBody>
          <a:bodyPr spcFirstLastPara="1" wrap="square" lIns="91425" tIns="45700" rIns="91425" bIns="45700" anchor="ctr" anchorCtr="0">
            <a:spAutoFit/>
          </a:bodyPr>
          <a:lstStyle/>
          <a:p>
            <a:pPr marL="0" lvl="0" indent="0" algn="ctr" rtl="0">
              <a:spcBef>
                <a:spcPts val="0"/>
              </a:spcBef>
              <a:spcAft>
                <a:spcPts val="0"/>
              </a:spcAft>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Office Theme">
  <a:themeElements>
    <a:clrScheme name="Illinois">
      <a:dk1>
        <a:srgbClr val="12284B"/>
      </a:dk1>
      <a:lt1>
        <a:srgbClr val="FFFFFF"/>
      </a:lt1>
      <a:dk2>
        <a:srgbClr val="FF542E"/>
      </a:dk2>
      <a:lt2>
        <a:srgbClr val="FFFFFF"/>
      </a:lt2>
      <a:accent1>
        <a:srgbClr val="FF542E"/>
      </a:accent1>
      <a:accent2>
        <a:srgbClr val="12284B"/>
      </a:accent2>
      <a:accent3>
        <a:srgbClr val="FCB316"/>
      </a:accent3>
      <a:accent4>
        <a:srgbClr val="006130"/>
      </a:accent4>
      <a:accent5>
        <a:srgbClr val="007E8E"/>
      </a:accent5>
      <a:accent6>
        <a:srgbClr val="5C0E41"/>
      </a:accent6>
      <a:hlink>
        <a:srgbClr val="1D58A7"/>
      </a:hlink>
      <a:folHlink>
        <a:srgbClr val="C8411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1190</Words>
  <Application>Microsoft Macintosh PowerPoint</Application>
  <PresentationFormat>Widescreen</PresentationFormat>
  <Paragraphs>134</Paragraphs>
  <Slides>26</Slides>
  <Notes>23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NTR</vt:lpstr>
      <vt:lpstr>Office Theme</vt:lpstr>
      <vt:lpstr>School of Social Work</vt:lpstr>
      <vt:lpstr>PowerPoint Presentation</vt:lpstr>
      <vt:lpstr>Title and Content</vt:lpstr>
      <vt:lpstr>Presentation title (primary logo)</vt:lpstr>
      <vt:lpstr>Presentation title (formal logo)</vt:lpstr>
      <vt:lpstr>Presentation title with image (primary logo)</vt:lpstr>
      <vt:lpstr>Presentation title with image (formal logo)</vt:lpstr>
      <vt:lpstr>Speaker Slide with Text</vt:lpstr>
      <vt:lpstr>Multiple Speaker Slide</vt:lpstr>
      <vt:lpstr>Title and Content Slide</vt:lpstr>
      <vt:lpstr>Double Content Block Slide</vt:lpstr>
      <vt:lpstr>Bulleted List Slide</vt:lpstr>
      <vt:lpstr>Comparison Slide</vt:lpstr>
      <vt:lpstr>Content and photo</vt:lpstr>
      <vt:lpstr>Slide with Quote</vt:lpstr>
      <vt:lpstr>Content and multiple photos</vt:lpstr>
      <vt:lpstr>Content and photo frame (custom)</vt:lpstr>
      <vt:lpstr>Content and photo frame (option 1)</vt:lpstr>
      <vt:lpstr>Content and photo frame (option 2)</vt:lpstr>
      <vt:lpstr>Content and photo frame (option 3)</vt:lpstr>
      <vt:lpstr>Content and photo frame (option 4)</vt:lpstr>
      <vt:lpstr>Content and photo frame (option 5)</vt:lpstr>
      <vt:lpstr>Content and photo frame (option 6)</vt:lpstr>
      <vt:lpstr>Full-width Photo</vt:lpstr>
      <vt:lpstr>Content and Graph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of Social Work</dc:title>
  <dc:creator>Division of University Communications</dc:creator>
  <cp:lastModifiedBy>Ponder, Becky L</cp:lastModifiedBy>
  <cp:revision>1</cp:revision>
  <dcterms:created xsi:type="dcterms:W3CDTF">2019-04-04T19:20:28Z</dcterms:created>
  <dcterms:modified xsi:type="dcterms:W3CDTF">2024-04-26T22:00:01Z</dcterms:modified>
</cp:coreProperties>
</file>